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02D53-2734-4C67-A16D-9C3DEC02370F}" v="12" dt="2025-05-22T04:38:04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40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o yun" userId="95eb05cc7efff9c7" providerId="LiveId" clId="{B8A02D53-2734-4C67-A16D-9C3DEC02370F}"/>
    <pc:docChg chg="undo redo custSel modSld">
      <pc:chgData name="heo yun" userId="95eb05cc7efff9c7" providerId="LiveId" clId="{B8A02D53-2734-4C67-A16D-9C3DEC02370F}" dt="2025-05-22T04:50:07.546" v="590" actId="20577"/>
      <pc:docMkLst>
        <pc:docMk/>
      </pc:docMkLst>
      <pc:sldChg chg="modSp mod">
        <pc:chgData name="heo yun" userId="95eb05cc7efff9c7" providerId="LiveId" clId="{B8A02D53-2734-4C67-A16D-9C3DEC02370F}" dt="2025-05-22T04:35:44.745" v="134" actId="20577"/>
        <pc:sldMkLst>
          <pc:docMk/>
          <pc:sldMk cId="0" sldId="256"/>
        </pc:sldMkLst>
        <pc:spChg chg="mod">
          <ac:chgData name="heo yun" userId="95eb05cc7efff9c7" providerId="LiveId" clId="{B8A02D53-2734-4C67-A16D-9C3DEC02370F}" dt="2025-05-22T04:35:44.745" v="134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heo yun" userId="95eb05cc7efff9c7" providerId="LiveId" clId="{B8A02D53-2734-4C67-A16D-9C3DEC02370F}" dt="2025-05-22T04:36:39.120" v="227" actId="20577"/>
        <pc:sldMkLst>
          <pc:docMk/>
          <pc:sldMk cId="0" sldId="257"/>
        </pc:sldMkLst>
        <pc:spChg chg="mod">
          <ac:chgData name="heo yun" userId="95eb05cc7efff9c7" providerId="LiveId" clId="{B8A02D53-2734-4C67-A16D-9C3DEC02370F}" dt="2025-05-22T04:36:39.120" v="22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heo yun" userId="95eb05cc7efff9c7" providerId="LiveId" clId="{B8A02D53-2734-4C67-A16D-9C3DEC02370F}" dt="2025-05-22T04:50:07.546" v="590" actId="20577"/>
        <pc:sldMkLst>
          <pc:docMk/>
          <pc:sldMk cId="0" sldId="258"/>
        </pc:sldMkLst>
        <pc:spChg chg="mod">
          <ac:chgData name="heo yun" userId="95eb05cc7efff9c7" providerId="LiveId" clId="{B8A02D53-2734-4C67-A16D-9C3DEC02370F}" dt="2025-05-22T04:50:07.546" v="590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heo yun" userId="95eb05cc7efff9c7" providerId="LiveId" clId="{B8A02D53-2734-4C67-A16D-9C3DEC02370F}" dt="2025-05-22T04:47:10.612" v="388" actId="27636"/>
        <pc:sldMkLst>
          <pc:docMk/>
          <pc:sldMk cId="0" sldId="259"/>
        </pc:sldMkLst>
        <pc:spChg chg="mod">
          <ac:chgData name="heo yun" userId="95eb05cc7efff9c7" providerId="LiveId" clId="{B8A02D53-2734-4C67-A16D-9C3DEC02370F}" dt="2025-05-22T04:47:10.612" v="388" actId="2763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heo yun" userId="95eb05cc7efff9c7" providerId="LiveId" clId="{B8A02D53-2734-4C67-A16D-9C3DEC02370F}" dt="2025-05-22T04:47:04.500" v="385" actId="1076"/>
        <pc:sldMkLst>
          <pc:docMk/>
          <pc:sldMk cId="0" sldId="260"/>
        </pc:sldMkLst>
        <pc:spChg chg="mod">
          <ac:chgData name="heo yun" userId="95eb05cc7efff9c7" providerId="LiveId" clId="{B8A02D53-2734-4C67-A16D-9C3DEC02370F}" dt="2025-05-22T04:47:04.500" v="385" actId="107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heo yun" userId="95eb05cc7efff9c7" providerId="LiveId" clId="{B8A02D53-2734-4C67-A16D-9C3DEC02370F}" dt="2025-05-22T04:33:58.062" v="72" actId="20577"/>
        <pc:sldMkLst>
          <pc:docMk/>
          <pc:sldMk cId="0" sldId="261"/>
        </pc:sldMkLst>
        <pc:spChg chg="mod">
          <ac:chgData name="heo yun" userId="95eb05cc7efff9c7" providerId="LiveId" clId="{B8A02D53-2734-4C67-A16D-9C3DEC02370F}" dt="2025-05-22T04:33:58.062" v="72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heo yun" userId="95eb05cc7efff9c7" providerId="LiveId" clId="{B8A02D53-2734-4C67-A16D-9C3DEC02370F}" dt="2025-05-22T04:48:46.086" v="552" actId="20577"/>
        <pc:sldMkLst>
          <pc:docMk/>
          <pc:sldMk cId="0" sldId="262"/>
        </pc:sldMkLst>
        <pc:spChg chg="mod">
          <ac:chgData name="heo yun" userId="95eb05cc7efff9c7" providerId="LiveId" clId="{B8A02D53-2734-4C67-A16D-9C3DEC02370F}" dt="2025-05-22T04:48:46.086" v="552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heo yun" userId="95eb05cc7efff9c7" providerId="LiveId" clId="{B8A02D53-2734-4C67-A16D-9C3DEC02370F}" dt="2025-05-22T04:50:02.849" v="582" actId="20577"/>
        <pc:sldMkLst>
          <pc:docMk/>
          <pc:sldMk cId="0" sldId="263"/>
        </pc:sldMkLst>
        <pc:spChg chg="mod">
          <ac:chgData name="heo yun" userId="95eb05cc7efff9c7" providerId="LiveId" clId="{B8A02D53-2734-4C67-A16D-9C3DEC02370F}" dt="2025-05-22T04:47:20.699" v="391" actId="14100"/>
          <ac:spMkLst>
            <pc:docMk/>
            <pc:sldMk cId="0" sldId="263"/>
            <ac:spMk id="3" creationId="{00000000-0000-0000-0000-000000000000}"/>
          </ac:spMkLst>
        </pc:spChg>
        <pc:spChg chg="mod">
          <ac:chgData name="heo yun" userId="95eb05cc7efff9c7" providerId="LiveId" clId="{B8A02D53-2734-4C67-A16D-9C3DEC02370F}" dt="2025-05-22T04:50:02.849" v="582" actId="20577"/>
          <ac:spMkLst>
            <pc:docMk/>
            <pc:sldMk cId="0" sldId="263"/>
            <ac:spMk id="5" creationId="{319F1E33-66C6-445A-BB42-37DA9A915A1C}"/>
          </ac:spMkLst>
        </pc:spChg>
      </pc:sldChg>
    </pc:docChg>
  </pc:docChgLst>
  <pc:docChgLst>
    <pc:chgData name="heo yun" userId="95eb05cc7efff9c7" providerId="LiveId" clId="{1F5B132E-F3E6-49E3-A940-A1E6FF5BEAEB}"/>
    <pc:docChg chg="undo custSel modSld sldOrd">
      <pc:chgData name="heo yun" userId="95eb05cc7efff9c7" providerId="LiveId" clId="{1F5B132E-F3E6-49E3-A940-A1E6FF5BEAEB}" dt="2025-05-21T12:33:06.957" v="203" actId="20577"/>
      <pc:docMkLst>
        <pc:docMk/>
      </pc:docMkLst>
      <pc:sldChg chg="modSp mod">
        <pc:chgData name="heo yun" userId="95eb05cc7efff9c7" providerId="LiveId" clId="{1F5B132E-F3E6-49E3-A940-A1E6FF5BEAEB}" dt="2025-05-21T12:33:06.957" v="203" actId="20577"/>
        <pc:sldMkLst>
          <pc:docMk/>
          <pc:sldMk cId="0" sldId="256"/>
        </pc:sldMkLst>
        <pc:spChg chg="mod">
          <ac:chgData name="heo yun" userId="95eb05cc7efff9c7" providerId="LiveId" clId="{1F5B132E-F3E6-49E3-A940-A1E6FF5BEAEB}" dt="2025-05-21T12:33:06.957" v="203" actId="20577"/>
          <ac:spMkLst>
            <pc:docMk/>
            <pc:sldMk cId="0" sldId="256"/>
            <ac:spMk id="2" creationId="{00000000-0000-0000-0000-000000000000}"/>
          </ac:spMkLst>
        </pc:spChg>
        <pc:picChg chg="mod">
          <ac:chgData name="heo yun" userId="95eb05cc7efff9c7" providerId="LiveId" clId="{1F5B132E-F3E6-49E3-A940-A1E6FF5BEAEB}" dt="2025-05-21T12:28:00.521" v="3" actId="1076"/>
          <ac:picMkLst>
            <pc:docMk/>
            <pc:sldMk cId="0" sldId="256"/>
            <ac:picMk id="5" creationId="{00000000-0000-0000-0000-000000000000}"/>
          </ac:picMkLst>
        </pc:picChg>
      </pc:sldChg>
      <pc:sldChg chg="modSp mod ord">
        <pc:chgData name="heo yun" userId="95eb05cc7efff9c7" providerId="LiveId" clId="{1F5B132E-F3E6-49E3-A940-A1E6FF5BEAEB}" dt="2025-05-21T12:28:58.326" v="7" actId="27636"/>
        <pc:sldMkLst>
          <pc:docMk/>
          <pc:sldMk cId="0" sldId="263"/>
        </pc:sldMkLst>
        <pc:spChg chg="mod">
          <ac:chgData name="heo yun" userId="95eb05cc7efff9c7" providerId="LiveId" clId="{1F5B132E-F3E6-49E3-A940-A1E6FF5BEAEB}" dt="2025-05-21T12:28:58.326" v="7" actId="27636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2A5A2-2391-4F09-BBF7-22594254A92F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A0646-448B-445B-8CC5-C63A74CE6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5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A0646-448B-445B-8CC5-C63A74CE69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44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A0646-448B-445B-8CC5-C63A74CE695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14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3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0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0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8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7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4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7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1B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884" y="3238501"/>
            <a:ext cx="7781544" cy="1470025"/>
          </a:xfrm>
        </p:spPr>
        <p:txBody>
          <a:bodyPr>
            <a:normAutofit/>
          </a:bodyPr>
          <a:lstStyle/>
          <a:p>
            <a:pPr algn="l"/>
            <a:br>
              <a:rPr lang="en-US" altLang="ko-KR" sz="2000" dirty="0"/>
            </a:br>
            <a:r>
              <a:rPr lang="en-US" altLang="ko-KR" sz="2000" b="1" dirty="0" err="1">
                <a:solidFill>
                  <a:srgbClr val="00467A"/>
                </a:solidFill>
                <a:latin typeface="맑은 고딕"/>
              </a:rPr>
              <a:t>MoaPet</a:t>
            </a:r>
            <a:r>
              <a:rPr lang="ko-KR" altLang="en-US" sz="2000" b="1" dirty="0">
                <a:solidFill>
                  <a:srgbClr val="00467A"/>
                </a:solidFill>
                <a:latin typeface="맑은 고딕"/>
              </a:rPr>
              <a:t> </a:t>
            </a:r>
            <a:r>
              <a:rPr lang="en-US" altLang="ko-KR" sz="2000" b="1" dirty="0">
                <a:solidFill>
                  <a:srgbClr val="00467A"/>
                </a:solidFill>
                <a:latin typeface="맑은 고딕"/>
              </a:rPr>
              <a:t>:</a:t>
            </a:r>
            <a:r>
              <a:rPr lang="ko-KR" altLang="en-US" sz="2000" b="1" dirty="0">
                <a:solidFill>
                  <a:srgbClr val="00467A"/>
                </a:solidFill>
                <a:latin typeface="맑은 고딕"/>
              </a:rPr>
              <a:t> 커뮤니티 기반 반려 동물 웹사이트 개발</a:t>
            </a:r>
            <a:br>
              <a:rPr lang="en-US" altLang="ko-KR" sz="2000" b="1" dirty="0">
                <a:solidFill>
                  <a:srgbClr val="00467A"/>
                </a:solidFill>
                <a:latin typeface="맑은 고딕"/>
              </a:rPr>
            </a:br>
            <a:br>
              <a:rPr lang="en-US" altLang="ko-KR" sz="2000" b="1" dirty="0">
                <a:solidFill>
                  <a:srgbClr val="00467A"/>
                </a:solidFill>
                <a:latin typeface="맑은 고딕"/>
              </a:rPr>
            </a:br>
            <a:r>
              <a:rPr lang="en-US" altLang="ko-KR" sz="2000" b="1" dirty="0">
                <a:solidFill>
                  <a:srgbClr val="00467A"/>
                </a:solidFill>
                <a:latin typeface="맑은 고딕"/>
              </a:rPr>
              <a:t>[ </a:t>
            </a:r>
            <a:r>
              <a:rPr lang="ko-KR" altLang="en-US" sz="2000" b="1" dirty="0">
                <a:solidFill>
                  <a:srgbClr val="00467A"/>
                </a:solidFill>
                <a:latin typeface="맑은 고딕"/>
              </a:rPr>
              <a:t>분양</a:t>
            </a:r>
            <a:r>
              <a:rPr lang="en-US" altLang="ko-KR" sz="2000" b="1" dirty="0">
                <a:solidFill>
                  <a:srgbClr val="00467A"/>
                </a:solidFill>
                <a:latin typeface="맑은 고딕"/>
              </a:rPr>
              <a:t>, </a:t>
            </a:r>
            <a:r>
              <a:rPr lang="ko-KR" altLang="en-US" sz="2000" b="1" dirty="0">
                <a:solidFill>
                  <a:srgbClr val="00467A"/>
                </a:solidFill>
                <a:latin typeface="맑은 고딕"/>
              </a:rPr>
              <a:t>위탁</a:t>
            </a:r>
            <a:r>
              <a:rPr lang="en-US" altLang="ko-KR" sz="2000" b="1" dirty="0">
                <a:solidFill>
                  <a:srgbClr val="00467A"/>
                </a:solidFill>
                <a:latin typeface="맑은 고딕"/>
              </a:rPr>
              <a:t>,</a:t>
            </a:r>
            <a:r>
              <a:rPr lang="ko-KR" altLang="en-US" sz="2000" b="1" dirty="0">
                <a:solidFill>
                  <a:srgbClr val="00467A"/>
                </a:solidFill>
                <a:latin typeface="맑은 고딕"/>
              </a:rPr>
              <a:t> 쇼핑 통합 커뮤니티 개발 </a:t>
            </a:r>
            <a:r>
              <a:rPr lang="en-US" altLang="ko-KR" sz="2000" b="1" dirty="0">
                <a:solidFill>
                  <a:srgbClr val="00467A"/>
                </a:solidFill>
                <a:latin typeface="맑은 고딕"/>
              </a:rPr>
              <a:t>]</a:t>
            </a:r>
            <a:endParaRPr lang="ko-KR" altLang="en-US" sz="2000" b="1" dirty="0">
              <a:solidFill>
                <a:srgbClr val="00467A"/>
              </a:solidFill>
              <a:latin typeface="맑은 고딕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6100" y="417132"/>
            <a:ext cx="4483100" cy="1079500"/>
          </a:xfrm>
        </p:spPr>
        <p:txBody>
          <a:bodyPr>
            <a:normAutofit/>
          </a:bodyPr>
          <a:lstStyle/>
          <a:p>
            <a:pPr algn="l"/>
            <a:r>
              <a:rPr sz="1800" b="1" dirty="0" err="1">
                <a:solidFill>
                  <a:srgbClr val="282828"/>
                </a:solidFill>
                <a:latin typeface="맑은 고딕"/>
              </a:rPr>
              <a:t>중간</a:t>
            </a:r>
            <a:r>
              <a:rPr sz="1800" b="1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b="1" dirty="0" err="1">
                <a:solidFill>
                  <a:srgbClr val="282828"/>
                </a:solidFill>
                <a:latin typeface="맑은 고딕"/>
              </a:rPr>
              <a:t>발표</a:t>
            </a:r>
            <a:endParaRPr sz="1800" b="1" dirty="0">
              <a:solidFill>
                <a:srgbClr val="282828"/>
              </a:solidFill>
              <a:latin typeface="맑은 고딕"/>
            </a:endParaRPr>
          </a:p>
          <a:p>
            <a:pPr algn="l"/>
            <a:r>
              <a:rPr sz="1800" b="1" dirty="0" err="1">
                <a:solidFill>
                  <a:srgbClr val="282828"/>
                </a:solidFill>
                <a:latin typeface="맑은 고딕"/>
              </a:rPr>
              <a:t>팀명</a:t>
            </a:r>
            <a:r>
              <a:rPr sz="1800" b="1" dirty="0">
                <a:solidFill>
                  <a:srgbClr val="282828"/>
                </a:solidFill>
                <a:latin typeface="맑은 고딕"/>
              </a:rPr>
              <a:t>: </a:t>
            </a:r>
            <a:r>
              <a:rPr sz="1800" b="1" dirty="0" err="1">
                <a:solidFill>
                  <a:srgbClr val="282828"/>
                </a:solidFill>
                <a:latin typeface="맑은 고딕"/>
              </a:rPr>
              <a:t>강허김</a:t>
            </a:r>
            <a:r>
              <a:rPr sz="1800" b="1" dirty="0">
                <a:solidFill>
                  <a:srgbClr val="282828"/>
                </a:solidFill>
                <a:latin typeface="맑은 고딕"/>
              </a:rPr>
              <a:t> (</a:t>
            </a:r>
            <a:r>
              <a:rPr sz="1800" b="1" dirty="0" err="1">
                <a:solidFill>
                  <a:srgbClr val="282828"/>
                </a:solidFill>
                <a:latin typeface="맑은 고딕"/>
              </a:rPr>
              <a:t>강민우</a:t>
            </a:r>
            <a:r>
              <a:rPr sz="1800" b="1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800" b="1" dirty="0" err="1">
                <a:solidFill>
                  <a:srgbClr val="282828"/>
                </a:solidFill>
                <a:latin typeface="맑은 고딕"/>
              </a:rPr>
              <a:t>허윤</a:t>
            </a:r>
            <a:r>
              <a:rPr sz="1800" b="1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800" b="1" dirty="0" err="1">
                <a:solidFill>
                  <a:srgbClr val="282828"/>
                </a:solidFill>
                <a:latin typeface="맑은 고딕"/>
              </a:rPr>
              <a:t>김건엽</a:t>
            </a:r>
            <a:r>
              <a:rPr sz="1800" b="1" dirty="0">
                <a:solidFill>
                  <a:srgbClr val="282828"/>
                </a:solidFill>
                <a:latin typeface="맑은 고딕"/>
              </a:rPr>
              <a:t>)</a:t>
            </a:r>
          </a:p>
          <a:p>
            <a:pPr algn="l"/>
            <a:r>
              <a:rPr sz="1800" b="1" dirty="0" err="1">
                <a:solidFill>
                  <a:srgbClr val="282828"/>
                </a:solidFill>
                <a:latin typeface="맑은 고딕"/>
              </a:rPr>
              <a:t>날짜</a:t>
            </a:r>
            <a:r>
              <a:rPr sz="1800" b="1" dirty="0">
                <a:solidFill>
                  <a:srgbClr val="282828"/>
                </a:solidFill>
                <a:latin typeface="맑은 고딕"/>
              </a:rPr>
              <a:t>: 2025년 5월</a:t>
            </a:r>
            <a:r>
              <a:rPr lang="en-US" altLang="ko-KR" sz="1800" b="1" dirty="0">
                <a:solidFill>
                  <a:srgbClr val="282828"/>
                </a:solidFill>
                <a:latin typeface="맑은 고딕"/>
              </a:rPr>
              <a:t> 22</a:t>
            </a:r>
            <a:r>
              <a:rPr lang="ko-KR" altLang="en-US" sz="1800" b="1" dirty="0">
                <a:solidFill>
                  <a:srgbClr val="282828"/>
                </a:solidFill>
                <a:latin typeface="맑은 고딕"/>
              </a:rPr>
              <a:t>일</a:t>
            </a:r>
            <a:endParaRPr sz="1800" b="1" dirty="0">
              <a:solidFill>
                <a:srgbClr val="282828"/>
              </a:solidFill>
              <a:latin typeface="맑은 고딕"/>
            </a:endParaRPr>
          </a:p>
        </p:txBody>
      </p:sp>
      <p:pic>
        <p:nvPicPr>
          <p:cNvPr id="5" name="Picture 4" descr="ChatGPT Image 2025년 5월 8일 오후 05_57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168"/>
            <a:ext cx="2641600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solidFill>
                  <a:srgbClr val="00467A"/>
                </a:solidFill>
                <a:latin typeface="맑은 고딕"/>
              </a:rPr>
              <a:t>1. </a:t>
            </a:r>
            <a:r>
              <a:rPr sz="3200" b="1" dirty="0" err="1">
                <a:solidFill>
                  <a:srgbClr val="00467A"/>
                </a:solidFill>
                <a:latin typeface="맑은 고딕"/>
              </a:rPr>
              <a:t>주제</a:t>
            </a:r>
            <a:r>
              <a:rPr sz="3200" b="1" dirty="0">
                <a:solidFill>
                  <a:srgbClr val="00467A"/>
                </a:solidFill>
                <a:latin typeface="맑은 고딕"/>
              </a:rPr>
              <a:t> 및 </a:t>
            </a:r>
            <a:r>
              <a:rPr sz="3200" b="1" dirty="0" err="1">
                <a:solidFill>
                  <a:srgbClr val="00467A"/>
                </a:solidFill>
                <a:latin typeface="맑은 고딕"/>
              </a:rPr>
              <a:t>기획</a:t>
            </a:r>
            <a:endParaRPr sz="3200" b="1" dirty="0">
              <a:solidFill>
                <a:srgbClr val="00467A"/>
              </a:solidFill>
              <a:latin typeface="맑은 고딕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300" b="1" dirty="0" err="1">
                <a:solidFill>
                  <a:srgbClr val="282828"/>
                </a:solidFill>
                <a:latin typeface="맑은 고딕"/>
              </a:rPr>
              <a:t>목표</a:t>
            </a:r>
            <a:endParaRPr sz="3300" b="1" dirty="0">
              <a:solidFill>
                <a:srgbClr val="282828"/>
              </a:solidFill>
              <a:latin typeface="맑은 고딕"/>
            </a:endParaRPr>
          </a:p>
          <a:p>
            <a:r>
              <a:rPr lang="en-US" altLang="ko-KR" sz="1800" dirty="0">
                <a:solidFill>
                  <a:srgbClr val="282828"/>
                </a:solidFill>
                <a:latin typeface="맑은 고딕"/>
              </a:rPr>
              <a:t>-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반려동물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보호자들이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자주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방문하고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소통하며</a:t>
            </a:r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lang="en-US" altLang="ko-KR"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자연스럽게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용품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구매로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이어질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수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있도록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편의성 도입</a:t>
            </a:r>
            <a:endParaRPr lang="en-US" altLang="ko-KR" sz="1800" dirty="0">
              <a:solidFill>
                <a:srgbClr val="282828"/>
              </a:solidFill>
              <a:latin typeface="맑은 고딕"/>
            </a:endParaRPr>
          </a:p>
          <a:p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3300" b="1" dirty="0" err="1">
                <a:solidFill>
                  <a:srgbClr val="282828"/>
                </a:solidFill>
                <a:latin typeface="맑은 고딕"/>
              </a:rPr>
              <a:t>주요</a:t>
            </a:r>
            <a:r>
              <a:rPr sz="3300" b="1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3300" b="1" dirty="0" err="1">
                <a:solidFill>
                  <a:srgbClr val="282828"/>
                </a:solidFill>
                <a:latin typeface="맑은 고딕"/>
              </a:rPr>
              <a:t>콘텐츠</a:t>
            </a:r>
            <a:endParaRPr sz="3300" b="1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분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양/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위탁</a:t>
            </a: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을 쉽게 도와주는</a:t>
            </a:r>
            <a:r>
              <a:rPr lang="en-US" altLang="ko-KR"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기능을 가진 플랫폼 제공</a:t>
            </a:r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다양한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반려동물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용품이 준비된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쇼핑</a:t>
            </a: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몰</a:t>
            </a:r>
          </a:p>
        </p:txBody>
      </p:sp>
      <p:pic>
        <p:nvPicPr>
          <p:cNvPr id="4" name="Picture 3" descr="ChatGPT Image 2025년 5월 8일 오후 05_57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9144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1B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solidFill>
                  <a:srgbClr val="00467A"/>
                </a:solidFill>
                <a:latin typeface="맑은 고딕"/>
              </a:rPr>
              <a:t>2. </a:t>
            </a:r>
            <a:r>
              <a:rPr sz="3200" b="1" dirty="0" err="1">
                <a:solidFill>
                  <a:srgbClr val="00467A"/>
                </a:solidFill>
                <a:latin typeface="맑은 고딕"/>
              </a:rPr>
              <a:t>전체</a:t>
            </a:r>
            <a:r>
              <a:rPr sz="3200" b="1" dirty="0">
                <a:solidFill>
                  <a:srgbClr val="00467A"/>
                </a:solidFill>
                <a:latin typeface="맑은 고딕"/>
              </a:rPr>
              <a:t> </a:t>
            </a:r>
            <a:r>
              <a:rPr sz="3200" b="1" dirty="0" err="1">
                <a:solidFill>
                  <a:srgbClr val="00467A"/>
                </a:solidFill>
                <a:latin typeface="맑은 고딕"/>
              </a:rPr>
              <a:t>시스템</a:t>
            </a:r>
            <a:r>
              <a:rPr sz="3200" b="1" dirty="0">
                <a:solidFill>
                  <a:srgbClr val="00467A"/>
                </a:solidFill>
                <a:latin typeface="맑은 고딕"/>
              </a:rPr>
              <a:t> </a:t>
            </a:r>
            <a:r>
              <a:rPr sz="3200" b="1" dirty="0" err="1">
                <a:solidFill>
                  <a:srgbClr val="00467A"/>
                </a:solidFill>
                <a:latin typeface="맑은 고딕"/>
              </a:rPr>
              <a:t>개요</a:t>
            </a:r>
            <a:endParaRPr sz="3200" b="1" dirty="0">
              <a:solidFill>
                <a:srgbClr val="00467A"/>
              </a:solidFill>
              <a:latin typeface="맑은 고딕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b="1" dirty="0" err="1">
                <a:solidFill>
                  <a:srgbClr val="282828"/>
                </a:solidFill>
                <a:latin typeface="맑은 고딕"/>
              </a:rPr>
              <a:t>기능</a:t>
            </a:r>
            <a:r>
              <a:rPr sz="2800" b="1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2800" b="1" dirty="0" err="1">
                <a:solidFill>
                  <a:srgbClr val="282828"/>
                </a:solidFill>
                <a:latin typeface="맑은 고딕"/>
              </a:rPr>
              <a:t>구성</a:t>
            </a:r>
            <a:r>
              <a:rPr sz="2800" b="1" dirty="0">
                <a:solidFill>
                  <a:srgbClr val="282828"/>
                </a:solidFill>
                <a:latin typeface="맑은 고딕"/>
              </a:rPr>
              <a:t>:</a:t>
            </a: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회원가입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및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로그인</a:t>
            </a:r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커뮤니티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게시판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(</a:t>
            </a: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분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양,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위탁</a:t>
            </a:r>
            <a:r>
              <a:rPr lang="en-US" sz="18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자유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)</a:t>
            </a: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상품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쇼핑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기능</a:t>
            </a:r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lang="en-US" altLang="ko-KR"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다양한 편의 기능</a:t>
            </a:r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lang="en-US" altLang="ko-KR"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관리자 기능</a:t>
            </a:r>
          </a:p>
          <a:p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2400" b="1" dirty="0" err="1">
                <a:solidFill>
                  <a:srgbClr val="282828"/>
                </a:solidFill>
                <a:latin typeface="맑은 고딕"/>
              </a:rPr>
              <a:t>사용자</a:t>
            </a:r>
            <a:r>
              <a:rPr sz="2400" b="1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2400" b="1" dirty="0" err="1">
                <a:solidFill>
                  <a:srgbClr val="282828"/>
                </a:solidFill>
                <a:latin typeface="맑은 고딕"/>
              </a:rPr>
              <a:t>흐름</a:t>
            </a:r>
            <a:r>
              <a:rPr sz="2400" b="1" dirty="0">
                <a:solidFill>
                  <a:srgbClr val="282828"/>
                </a:solidFill>
                <a:latin typeface="맑은 고딕"/>
              </a:rPr>
              <a:t>:</a:t>
            </a:r>
          </a:p>
          <a:p>
            <a:r>
              <a:rPr sz="1800" dirty="0" err="1">
                <a:solidFill>
                  <a:srgbClr val="282828"/>
                </a:solidFill>
                <a:latin typeface="맑은 고딕"/>
              </a:rPr>
              <a:t>회원가입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→</a:t>
            </a:r>
            <a:r>
              <a:rPr lang="en-US"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로그인 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→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상품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검색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및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구매</a:t>
            </a:r>
            <a:r>
              <a:rPr lang="en-US" sz="1800" dirty="0">
                <a:solidFill>
                  <a:srgbClr val="282828"/>
                </a:solidFill>
                <a:latin typeface="맑은 고딕"/>
              </a:rPr>
              <a:t> or </a:t>
            </a: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분양 </a:t>
            </a:r>
            <a:r>
              <a:rPr lang="en-US" altLang="ko-KR" sz="1800" dirty="0">
                <a:solidFill>
                  <a:srgbClr val="282828"/>
                </a:solidFill>
                <a:latin typeface="맑은 고딕"/>
              </a:rPr>
              <a:t>/ </a:t>
            </a: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위탁 참여</a:t>
            </a:r>
            <a:endParaRPr lang="en-US" sz="1800" dirty="0">
              <a:solidFill>
                <a:srgbClr val="282828"/>
              </a:solidFill>
              <a:latin typeface="맑은 고딕"/>
            </a:endParaRPr>
          </a:p>
        </p:txBody>
      </p:sp>
      <p:pic>
        <p:nvPicPr>
          <p:cNvPr id="4" name="Picture 3" descr="ChatGPT Image 2025년 5월 8일 오후 05_57_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0" y="9144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1B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15318"/>
            <a:ext cx="7773338" cy="1596177"/>
          </a:xfrm>
        </p:spPr>
        <p:txBody>
          <a:bodyPr>
            <a:normAutofit/>
          </a:bodyPr>
          <a:lstStyle/>
          <a:p>
            <a:r>
              <a:rPr sz="3200" b="1" dirty="0" err="1">
                <a:solidFill>
                  <a:srgbClr val="00467A"/>
                </a:solidFill>
                <a:latin typeface="맑은 고딕"/>
              </a:rPr>
              <a:t>프론트엔드</a:t>
            </a:r>
            <a:r>
              <a:rPr sz="3200" b="1" dirty="0">
                <a:solidFill>
                  <a:srgbClr val="00467A"/>
                </a:solidFill>
                <a:latin typeface="맑은 고딕"/>
              </a:rPr>
              <a:t> </a:t>
            </a:r>
            <a:r>
              <a:rPr sz="3200" b="1" dirty="0" err="1">
                <a:solidFill>
                  <a:srgbClr val="00467A"/>
                </a:solidFill>
                <a:latin typeface="맑은 고딕"/>
              </a:rPr>
              <a:t>화면</a:t>
            </a:r>
            <a:r>
              <a:rPr sz="3200" b="1" dirty="0">
                <a:solidFill>
                  <a:srgbClr val="00467A"/>
                </a:solidFill>
                <a:latin typeface="맑은 고딕"/>
              </a:rPr>
              <a:t> </a:t>
            </a:r>
            <a:r>
              <a:rPr sz="3200" b="1" dirty="0" err="1">
                <a:solidFill>
                  <a:srgbClr val="00467A"/>
                </a:solidFill>
                <a:latin typeface="맑은 고딕"/>
              </a:rPr>
              <a:t>구성</a:t>
            </a:r>
            <a:endParaRPr sz="3200" b="1" dirty="0">
              <a:solidFill>
                <a:srgbClr val="00467A"/>
              </a:solidFill>
              <a:latin typeface="맑은 고딕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67" y="1676400"/>
            <a:ext cx="4310002" cy="5071533"/>
          </a:xfrm>
        </p:spPr>
        <p:txBody>
          <a:bodyPr>
            <a:noAutofit/>
          </a:bodyPr>
          <a:lstStyle/>
          <a:p>
            <a:r>
              <a:rPr sz="1600" b="1" dirty="0">
                <a:solidFill>
                  <a:srgbClr val="282828"/>
                </a:solidFill>
                <a:latin typeface="맑은 고딕"/>
              </a:rPr>
              <a:t>[1. </a:t>
            </a:r>
            <a:r>
              <a:rPr sz="1600" b="1" dirty="0" err="1">
                <a:solidFill>
                  <a:srgbClr val="282828"/>
                </a:solidFill>
                <a:latin typeface="맑은 고딕"/>
              </a:rPr>
              <a:t>공통</a:t>
            </a:r>
            <a:r>
              <a:rPr sz="1600" b="1" dirty="0">
                <a:solidFill>
                  <a:srgbClr val="282828"/>
                </a:solidFill>
                <a:latin typeface="맑은 고딕"/>
              </a:rPr>
              <a:t>/</a:t>
            </a:r>
            <a:r>
              <a:rPr sz="1600" b="1" dirty="0" err="1">
                <a:solidFill>
                  <a:srgbClr val="282828"/>
                </a:solidFill>
                <a:latin typeface="맑은 고딕"/>
              </a:rPr>
              <a:t>메인</a:t>
            </a:r>
            <a:r>
              <a:rPr sz="1600" b="1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600" b="1" dirty="0" err="1">
                <a:solidFill>
                  <a:srgbClr val="282828"/>
                </a:solidFill>
                <a:latin typeface="맑은 고딕"/>
              </a:rPr>
              <a:t>화면</a:t>
            </a:r>
            <a:r>
              <a:rPr sz="1600" b="1" dirty="0">
                <a:solidFill>
                  <a:srgbClr val="282828"/>
                </a:solidFill>
                <a:latin typeface="맑은 고딕"/>
              </a:rPr>
              <a:t>]</a:t>
            </a:r>
          </a:p>
          <a:p>
            <a:r>
              <a:rPr sz="1200" dirty="0">
                <a:solidFill>
                  <a:srgbClr val="282828"/>
                </a:solidFill>
                <a:latin typeface="맑은 고딕"/>
              </a:rPr>
              <a:t>-</a:t>
            </a:r>
            <a:r>
              <a:rPr lang="en-US" altLang="ko-KR" sz="12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400" dirty="0" err="1">
                <a:solidFill>
                  <a:srgbClr val="282828"/>
                </a:solidFill>
                <a:latin typeface="맑은 고딕"/>
              </a:rPr>
              <a:t>메인화면</a:t>
            </a:r>
            <a:r>
              <a:rPr sz="1400" dirty="0">
                <a:solidFill>
                  <a:srgbClr val="282828"/>
                </a:solidFill>
                <a:latin typeface="맑은 고딕"/>
              </a:rPr>
              <a:t> (</a:t>
            </a:r>
            <a:r>
              <a:rPr sz="1400" dirty="0" err="1">
                <a:solidFill>
                  <a:srgbClr val="282828"/>
                </a:solidFill>
                <a:latin typeface="맑은 고딕"/>
              </a:rPr>
              <a:t>main.jsp</a:t>
            </a:r>
            <a:r>
              <a:rPr sz="1400" dirty="0">
                <a:solidFill>
                  <a:srgbClr val="282828"/>
                </a:solidFill>
                <a:latin typeface="맑은 고딕"/>
              </a:rPr>
              <a:t>), </a:t>
            </a:r>
            <a:r>
              <a:rPr sz="1400" dirty="0" err="1">
                <a:solidFill>
                  <a:srgbClr val="282828"/>
                </a:solidFill>
                <a:latin typeface="맑은 고딕"/>
              </a:rPr>
              <a:t>검색결과</a:t>
            </a:r>
            <a:r>
              <a:rPr sz="14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400" dirty="0" err="1">
                <a:solidFill>
                  <a:srgbClr val="282828"/>
                </a:solidFill>
                <a:latin typeface="맑은 고딕"/>
              </a:rPr>
              <a:t>고객센터</a:t>
            </a:r>
            <a:r>
              <a:rPr sz="1400" dirty="0">
                <a:solidFill>
                  <a:srgbClr val="282828"/>
                </a:solidFill>
                <a:latin typeface="맑은 고딕"/>
              </a:rPr>
              <a:t>,</a:t>
            </a:r>
            <a:r>
              <a:rPr lang="en-US" altLang="ko-KR" sz="14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lang="ko-KR" altLang="en-US" sz="1400" dirty="0">
                <a:solidFill>
                  <a:srgbClr val="282828"/>
                </a:solidFill>
                <a:latin typeface="맑은 고딕"/>
              </a:rPr>
              <a:t>게시판</a:t>
            </a:r>
            <a:r>
              <a:rPr lang="en-US" altLang="ko-KR" sz="1400" dirty="0">
                <a:solidFill>
                  <a:srgbClr val="282828"/>
                </a:solidFill>
                <a:latin typeface="맑은 고딕"/>
              </a:rPr>
              <a:t>,</a:t>
            </a:r>
            <a:r>
              <a:rPr lang="ko-KR" altLang="en-US" sz="1400" dirty="0">
                <a:solidFill>
                  <a:srgbClr val="282828"/>
                </a:solidFill>
                <a:latin typeface="맑은 고딕"/>
              </a:rPr>
              <a:t> 상품</a:t>
            </a:r>
            <a:endParaRPr sz="1400" dirty="0">
              <a:solidFill>
                <a:srgbClr val="282828"/>
              </a:solidFill>
              <a:latin typeface="맑은 고딕"/>
            </a:endParaRPr>
          </a:p>
          <a:p>
            <a:endParaRPr sz="1200" dirty="0">
              <a:solidFill>
                <a:srgbClr val="282828"/>
              </a:solidFill>
              <a:latin typeface="맑은 고딕"/>
            </a:endParaRPr>
          </a:p>
          <a:p>
            <a:r>
              <a:rPr sz="1600" b="1" dirty="0">
                <a:solidFill>
                  <a:srgbClr val="282828"/>
                </a:solidFill>
                <a:latin typeface="맑은 고딕"/>
              </a:rPr>
              <a:t>[2. </a:t>
            </a:r>
            <a:r>
              <a:rPr sz="1600" b="1" dirty="0" err="1">
                <a:solidFill>
                  <a:srgbClr val="282828"/>
                </a:solidFill>
                <a:latin typeface="맑은 고딕"/>
              </a:rPr>
              <a:t>회원</a:t>
            </a:r>
            <a:r>
              <a:rPr sz="1600" b="1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600" b="1" dirty="0" err="1">
                <a:solidFill>
                  <a:srgbClr val="282828"/>
                </a:solidFill>
                <a:latin typeface="맑은 고딕"/>
              </a:rPr>
              <a:t>관리</a:t>
            </a:r>
            <a:r>
              <a:rPr sz="1600" b="1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600" b="1" dirty="0" err="1">
                <a:solidFill>
                  <a:srgbClr val="282828"/>
                </a:solidFill>
                <a:latin typeface="맑은 고딕"/>
              </a:rPr>
              <a:t>화면</a:t>
            </a:r>
            <a:r>
              <a:rPr sz="1600" b="1" dirty="0">
                <a:solidFill>
                  <a:srgbClr val="282828"/>
                </a:solidFill>
                <a:latin typeface="맑은 고딕"/>
              </a:rPr>
              <a:t>]</a:t>
            </a:r>
          </a:p>
          <a:p>
            <a:r>
              <a:rPr sz="12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400" dirty="0" err="1">
                <a:solidFill>
                  <a:srgbClr val="282828"/>
                </a:solidFill>
                <a:latin typeface="맑은 고딕"/>
              </a:rPr>
              <a:t>로그인</a:t>
            </a:r>
            <a:r>
              <a:rPr sz="14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400" dirty="0" err="1">
                <a:solidFill>
                  <a:srgbClr val="282828"/>
                </a:solidFill>
                <a:latin typeface="맑은 고딕"/>
              </a:rPr>
              <a:t>회원가입</a:t>
            </a:r>
            <a:r>
              <a:rPr sz="14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400" dirty="0" err="1">
                <a:solidFill>
                  <a:srgbClr val="282828"/>
                </a:solidFill>
                <a:latin typeface="맑은 고딕"/>
              </a:rPr>
              <a:t>마이페이지</a:t>
            </a:r>
            <a:r>
              <a:rPr sz="14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400" dirty="0" err="1">
                <a:solidFill>
                  <a:srgbClr val="282828"/>
                </a:solidFill>
                <a:latin typeface="맑은 고딕"/>
              </a:rPr>
              <a:t>비밀번호</a:t>
            </a:r>
            <a:r>
              <a:rPr sz="14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400" dirty="0" err="1">
                <a:solidFill>
                  <a:srgbClr val="282828"/>
                </a:solidFill>
                <a:latin typeface="맑은 고딕"/>
              </a:rPr>
              <a:t>찾기</a:t>
            </a:r>
            <a:r>
              <a:rPr sz="1400" dirty="0">
                <a:solidFill>
                  <a:srgbClr val="282828"/>
                </a:solidFill>
                <a:latin typeface="맑은 고딕"/>
              </a:rPr>
              <a:t>/</a:t>
            </a:r>
            <a:r>
              <a:rPr sz="1400" dirty="0" err="1">
                <a:solidFill>
                  <a:srgbClr val="282828"/>
                </a:solidFill>
                <a:latin typeface="맑은 고딕"/>
              </a:rPr>
              <a:t>수정</a:t>
            </a:r>
            <a:endParaRPr sz="1400" dirty="0">
              <a:solidFill>
                <a:srgbClr val="282828"/>
              </a:solidFill>
              <a:latin typeface="맑은 고딕"/>
            </a:endParaRPr>
          </a:p>
          <a:p>
            <a:endParaRPr sz="1200" dirty="0">
              <a:solidFill>
                <a:srgbClr val="282828"/>
              </a:solidFill>
              <a:latin typeface="맑은 고딕"/>
            </a:endParaRPr>
          </a:p>
          <a:p>
            <a:r>
              <a:rPr sz="1600" b="1" dirty="0">
                <a:solidFill>
                  <a:srgbClr val="282828"/>
                </a:solidFill>
                <a:latin typeface="맑은 고딕"/>
              </a:rPr>
              <a:t>[3. </a:t>
            </a:r>
            <a:r>
              <a:rPr sz="1600" b="1" dirty="0" err="1">
                <a:solidFill>
                  <a:srgbClr val="282828"/>
                </a:solidFill>
                <a:latin typeface="맑은 고딕"/>
              </a:rPr>
              <a:t>상품</a:t>
            </a:r>
            <a:r>
              <a:rPr sz="1600" b="1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600" b="1" dirty="0" err="1">
                <a:solidFill>
                  <a:srgbClr val="282828"/>
                </a:solidFill>
                <a:latin typeface="맑은 고딕"/>
              </a:rPr>
              <a:t>관련</a:t>
            </a:r>
            <a:r>
              <a:rPr sz="1600" b="1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600" b="1" dirty="0" err="1">
                <a:solidFill>
                  <a:srgbClr val="282828"/>
                </a:solidFill>
                <a:latin typeface="맑은 고딕"/>
              </a:rPr>
              <a:t>화면</a:t>
            </a:r>
            <a:r>
              <a:rPr sz="1600" b="1" dirty="0">
                <a:solidFill>
                  <a:srgbClr val="282828"/>
                </a:solidFill>
                <a:latin typeface="맑은 고딕"/>
              </a:rPr>
              <a:t>]</a:t>
            </a:r>
          </a:p>
          <a:p>
            <a:r>
              <a:rPr sz="12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400" dirty="0" err="1">
                <a:solidFill>
                  <a:srgbClr val="282828"/>
                </a:solidFill>
                <a:latin typeface="맑은 고딕"/>
              </a:rPr>
              <a:t>상품</a:t>
            </a:r>
            <a:r>
              <a:rPr sz="14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400" dirty="0" err="1">
                <a:solidFill>
                  <a:srgbClr val="282828"/>
                </a:solidFill>
                <a:latin typeface="맑은 고딕"/>
              </a:rPr>
              <a:t>목록</a:t>
            </a:r>
            <a:r>
              <a:rPr sz="14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400" dirty="0" err="1">
                <a:solidFill>
                  <a:srgbClr val="282828"/>
                </a:solidFill>
                <a:latin typeface="맑은 고딕"/>
              </a:rPr>
              <a:t>상세</a:t>
            </a:r>
            <a:r>
              <a:rPr sz="14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400" dirty="0" err="1">
                <a:solidFill>
                  <a:srgbClr val="282828"/>
                </a:solidFill>
                <a:latin typeface="맑은 고딕"/>
              </a:rPr>
              <a:t>장바구니</a:t>
            </a:r>
            <a:r>
              <a:rPr sz="14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400" dirty="0" err="1">
                <a:solidFill>
                  <a:srgbClr val="282828"/>
                </a:solidFill>
                <a:latin typeface="맑은 고딕"/>
              </a:rPr>
              <a:t>주문</a:t>
            </a:r>
            <a:r>
              <a:rPr sz="1400" dirty="0">
                <a:solidFill>
                  <a:srgbClr val="282828"/>
                </a:solidFill>
                <a:latin typeface="맑은 고딕"/>
              </a:rPr>
              <a:t> 및 </a:t>
            </a:r>
            <a:r>
              <a:rPr sz="1400" dirty="0" err="1">
                <a:solidFill>
                  <a:srgbClr val="282828"/>
                </a:solidFill>
                <a:latin typeface="맑은 고딕"/>
              </a:rPr>
              <a:t>결제</a:t>
            </a:r>
            <a:endParaRPr sz="1400" dirty="0">
              <a:solidFill>
                <a:srgbClr val="282828"/>
              </a:solidFill>
              <a:latin typeface="맑은 고딕"/>
            </a:endParaRPr>
          </a:p>
          <a:p>
            <a:r>
              <a:rPr sz="14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400" dirty="0" err="1">
                <a:solidFill>
                  <a:srgbClr val="282828"/>
                </a:solidFill>
                <a:latin typeface="맑은 고딕"/>
              </a:rPr>
              <a:t>주문</a:t>
            </a:r>
            <a:r>
              <a:rPr sz="14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400" dirty="0" err="1">
                <a:solidFill>
                  <a:srgbClr val="282828"/>
                </a:solidFill>
                <a:latin typeface="맑은 고딕"/>
              </a:rPr>
              <a:t>내역</a:t>
            </a:r>
            <a:r>
              <a:rPr sz="14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400" dirty="0" err="1">
                <a:solidFill>
                  <a:srgbClr val="282828"/>
                </a:solidFill>
                <a:latin typeface="맑은 고딕"/>
              </a:rPr>
              <a:t>상품</a:t>
            </a:r>
            <a:r>
              <a:rPr sz="14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400" dirty="0" err="1">
                <a:solidFill>
                  <a:srgbClr val="282828"/>
                </a:solidFill>
                <a:latin typeface="맑은 고딕"/>
              </a:rPr>
              <a:t>등록</a:t>
            </a:r>
            <a:r>
              <a:rPr sz="1400" dirty="0">
                <a:solidFill>
                  <a:srgbClr val="282828"/>
                </a:solidFill>
                <a:latin typeface="맑은 고딕"/>
              </a:rPr>
              <a:t>/</a:t>
            </a:r>
            <a:r>
              <a:rPr sz="1400" dirty="0" err="1">
                <a:solidFill>
                  <a:srgbClr val="282828"/>
                </a:solidFill>
                <a:latin typeface="맑은 고딕"/>
              </a:rPr>
              <a:t>수정</a:t>
            </a:r>
            <a:r>
              <a:rPr sz="1400" dirty="0">
                <a:solidFill>
                  <a:srgbClr val="282828"/>
                </a:solidFill>
                <a:latin typeface="맑은 고딕"/>
              </a:rPr>
              <a:t>(</a:t>
            </a:r>
            <a:r>
              <a:rPr sz="1400" dirty="0" err="1">
                <a:solidFill>
                  <a:srgbClr val="282828"/>
                </a:solidFill>
                <a:latin typeface="맑은 고딕"/>
              </a:rPr>
              <a:t>관리자</a:t>
            </a:r>
            <a:r>
              <a:rPr sz="1400" dirty="0">
                <a:solidFill>
                  <a:srgbClr val="282828"/>
                </a:solidFill>
                <a:latin typeface="맑은 고딕"/>
              </a:rPr>
              <a:t>)</a:t>
            </a:r>
          </a:p>
          <a:p>
            <a:pPr marL="0" indent="0">
              <a:buNone/>
            </a:pPr>
            <a:endParaRPr sz="1200" dirty="0">
              <a:solidFill>
                <a:srgbClr val="282828"/>
              </a:solidFill>
              <a:latin typeface="맑은 고딕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9F1E33-66C6-445A-BB42-37DA9A915A1C}"/>
              </a:ext>
            </a:extLst>
          </p:cNvPr>
          <p:cNvSpPr txBox="1">
            <a:spLocks/>
          </p:cNvSpPr>
          <p:nvPr/>
        </p:nvSpPr>
        <p:spPr>
          <a:xfrm>
            <a:off x="4749800" y="1904125"/>
            <a:ext cx="3937000" cy="4407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rgbClr val="282828"/>
                </a:solidFill>
                <a:latin typeface="맑은 고딕"/>
              </a:rPr>
              <a:t>[4. </a:t>
            </a:r>
            <a:r>
              <a:rPr lang="ko-KR" altLang="en-US" sz="1600" b="1" dirty="0">
                <a:solidFill>
                  <a:srgbClr val="282828"/>
                </a:solidFill>
                <a:latin typeface="맑은 고딕"/>
              </a:rPr>
              <a:t>분양</a:t>
            </a:r>
            <a:r>
              <a:rPr lang="en-US" altLang="ko-KR" sz="1600" b="1" dirty="0">
                <a:solidFill>
                  <a:srgbClr val="282828"/>
                </a:solidFill>
                <a:latin typeface="맑은 고딕"/>
              </a:rPr>
              <a:t>/</a:t>
            </a:r>
            <a:r>
              <a:rPr lang="ko-KR" altLang="en-US" sz="1600" b="1" dirty="0">
                <a:solidFill>
                  <a:srgbClr val="282828"/>
                </a:solidFill>
                <a:latin typeface="맑은 고딕"/>
              </a:rPr>
              <a:t>위탁</a:t>
            </a:r>
            <a:r>
              <a:rPr lang="en-US" altLang="ko-KR" sz="1600" b="1" dirty="0">
                <a:solidFill>
                  <a:srgbClr val="282828"/>
                </a:solidFill>
                <a:latin typeface="맑은 고딕"/>
              </a:rPr>
              <a:t>/</a:t>
            </a:r>
            <a:r>
              <a:rPr lang="ko-KR" altLang="en-US" sz="1600" b="1" dirty="0">
                <a:solidFill>
                  <a:srgbClr val="282828"/>
                </a:solidFill>
                <a:latin typeface="맑은 고딕"/>
              </a:rPr>
              <a:t>자유 게시판 화면</a:t>
            </a:r>
            <a:r>
              <a:rPr lang="en-US" altLang="ko-KR" sz="1600" b="1" dirty="0">
                <a:solidFill>
                  <a:srgbClr val="282828"/>
                </a:solidFill>
                <a:latin typeface="맑은 고딕"/>
              </a:rPr>
              <a:t>]</a:t>
            </a:r>
          </a:p>
          <a:p>
            <a:r>
              <a:rPr lang="en-US" altLang="ko-KR" sz="12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lang="ko-KR" altLang="en-US" sz="1200" dirty="0">
                <a:solidFill>
                  <a:srgbClr val="282828"/>
                </a:solidFill>
                <a:latin typeface="맑은 고딕"/>
              </a:rPr>
              <a:t>위탁</a:t>
            </a:r>
            <a:r>
              <a:rPr lang="en-US" altLang="ko-KR" sz="1200" dirty="0">
                <a:solidFill>
                  <a:srgbClr val="282828"/>
                </a:solidFill>
                <a:latin typeface="맑은 고딕"/>
              </a:rPr>
              <a:t>/</a:t>
            </a:r>
            <a:r>
              <a:rPr lang="ko-KR" altLang="en-US" sz="1200" dirty="0">
                <a:solidFill>
                  <a:srgbClr val="282828"/>
                </a:solidFill>
                <a:latin typeface="맑은 고딕"/>
              </a:rPr>
              <a:t>분양</a:t>
            </a:r>
            <a:r>
              <a:rPr lang="en-US" altLang="ko-KR" sz="1200" dirty="0">
                <a:solidFill>
                  <a:srgbClr val="282828"/>
                </a:solidFill>
                <a:latin typeface="맑은 고딕"/>
              </a:rPr>
              <a:t>/</a:t>
            </a:r>
            <a:r>
              <a:rPr lang="ko-KR" altLang="en-US" sz="1200" dirty="0">
                <a:solidFill>
                  <a:srgbClr val="282828"/>
                </a:solidFill>
                <a:latin typeface="맑은 고딕"/>
              </a:rPr>
              <a:t>자유 목록</a:t>
            </a:r>
            <a:r>
              <a:rPr lang="en-US" altLang="ko-KR" sz="12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lang="ko-KR" altLang="en-US" sz="1200" dirty="0">
                <a:solidFill>
                  <a:srgbClr val="282828"/>
                </a:solidFill>
                <a:latin typeface="맑은 고딕"/>
              </a:rPr>
              <a:t>작성</a:t>
            </a:r>
            <a:r>
              <a:rPr lang="en-US" altLang="ko-KR" sz="12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lang="ko-KR" altLang="en-US" sz="1200" dirty="0">
                <a:solidFill>
                  <a:srgbClr val="282828"/>
                </a:solidFill>
                <a:latin typeface="맑은 고딕"/>
              </a:rPr>
              <a:t>상세보기</a:t>
            </a:r>
            <a:r>
              <a:rPr lang="en-US" altLang="ko-KR" sz="12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lang="ko-KR" altLang="en-US" sz="1200" dirty="0">
                <a:solidFill>
                  <a:srgbClr val="282828"/>
                </a:solidFill>
                <a:latin typeface="맑은 고딕"/>
              </a:rPr>
              <a:t>내가 쓴 글</a:t>
            </a:r>
            <a:endParaRPr lang="en-US" altLang="ko-KR" sz="1200" dirty="0">
              <a:solidFill>
                <a:srgbClr val="282828"/>
              </a:solidFill>
              <a:latin typeface="맑은 고딕"/>
            </a:endParaRPr>
          </a:p>
          <a:p>
            <a:pPr marL="0" indent="0">
              <a:buNone/>
            </a:pPr>
            <a:endParaRPr lang="ko-KR" altLang="en-US" sz="1200" dirty="0">
              <a:solidFill>
                <a:srgbClr val="282828"/>
              </a:solidFill>
              <a:latin typeface="맑은 고딕"/>
            </a:endParaRPr>
          </a:p>
          <a:p>
            <a:r>
              <a:rPr lang="en-US" altLang="ko-KR" sz="1600" b="1" dirty="0">
                <a:solidFill>
                  <a:srgbClr val="282828"/>
                </a:solidFill>
                <a:latin typeface="맑은 고딕"/>
              </a:rPr>
              <a:t>[5. </a:t>
            </a:r>
            <a:r>
              <a:rPr lang="ko-KR" altLang="en-US" sz="1600" b="1" dirty="0">
                <a:solidFill>
                  <a:srgbClr val="282828"/>
                </a:solidFill>
                <a:latin typeface="맑은 고딕"/>
              </a:rPr>
              <a:t>관리자 기능 화면</a:t>
            </a:r>
            <a:r>
              <a:rPr lang="en-US" altLang="ko-KR" sz="1600" b="1" dirty="0">
                <a:solidFill>
                  <a:srgbClr val="282828"/>
                </a:solidFill>
                <a:latin typeface="맑은 고딕"/>
              </a:rPr>
              <a:t>]</a:t>
            </a:r>
          </a:p>
          <a:p>
            <a:r>
              <a:rPr lang="en-US" altLang="ko-KR" sz="12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lang="ko-KR" altLang="en-US" sz="1200" dirty="0">
                <a:solidFill>
                  <a:srgbClr val="282828"/>
                </a:solidFill>
                <a:latin typeface="맑은 고딕"/>
              </a:rPr>
              <a:t>사용자 관리</a:t>
            </a:r>
            <a:r>
              <a:rPr lang="en-US" altLang="ko-KR" sz="12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lang="ko-KR" altLang="en-US" sz="1200" dirty="0">
                <a:solidFill>
                  <a:srgbClr val="282828"/>
                </a:solidFill>
                <a:latin typeface="맑은 고딕"/>
              </a:rPr>
              <a:t>게시글 관리</a:t>
            </a:r>
            <a:r>
              <a:rPr lang="en-US" altLang="ko-KR" sz="12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lang="ko-KR" altLang="en-US" sz="1200" dirty="0">
                <a:solidFill>
                  <a:srgbClr val="282828"/>
                </a:solidFill>
                <a:latin typeface="맑은 고딕"/>
              </a:rPr>
              <a:t>상품 관리</a:t>
            </a:r>
          </a:p>
        </p:txBody>
      </p:sp>
      <p:pic>
        <p:nvPicPr>
          <p:cNvPr id="6" name="Picture 3" descr="ChatGPT Image 2025년 5월 8일 오후 05_57_33.png">
            <a:extLst>
              <a:ext uri="{FF2B5EF4-FFF2-40B4-BE49-F238E27FC236}">
                <a16:creationId xmlns:a16="http://schemas.microsoft.com/office/drawing/2014/main" id="{7C5BD64D-1BA4-46A9-87F5-9C8CF7FCA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9144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1B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solidFill>
                  <a:srgbClr val="00467A"/>
                </a:solidFill>
                <a:latin typeface="맑은 고딕"/>
              </a:rPr>
              <a:t>3. </a:t>
            </a:r>
            <a:r>
              <a:rPr sz="3200" b="1" dirty="0" err="1">
                <a:solidFill>
                  <a:srgbClr val="00467A"/>
                </a:solidFill>
                <a:latin typeface="맑은 고딕"/>
              </a:rPr>
              <a:t>프론트엔드</a:t>
            </a:r>
            <a:r>
              <a:rPr sz="3200" b="1" dirty="0">
                <a:solidFill>
                  <a:srgbClr val="00467A"/>
                </a:solidFill>
                <a:latin typeface="맑은 고딕"/>
              </a:rPr>
              <a:t> </a:t>
            </a:r>
            <a:r>
              <a:rPr sz="3200" b="1" dirty="0" err="1">
                <a:solidFill>
                  <a:srgbClr val="00467A"/>
                </a:solidFill>
                <a:latin typeface="맑은 고딕"/>
              </a:rPr>
              <a:t>개발</a:t>
            </a:r>
            <a:r>
              <a:rPr sz="3200" b="1" dirty="0">
                <a:solidFill>
                  <a:srgbClr val="00467A"/>
                </a:solidFill>
                <a:latin typeface="맑은 고딕"/>
              </a:rPr>
              <a:t> </a:t>
            </a:r>
            <a:r>
              <a:rPr sz="3200" b="1" dirty="0" err="1">
                <a:solidFill>
                  <a:srgbClr val="00467A"/>
                </a:solidFill>
                <a:latin typeface="맑은 고딕"/>
              </a:rPr>
              <a:t>현황</a:t>
            </a:r>
            <a:endParaRPr sz="3200" b="1" dirty="0">
              <a:solidFill>
                <a:srgbClr val="00467A"/>
              </a:solidFill>
              <a:latin typeface="맑은 고딕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131" y="1791360"/>
            <a:ext cx="7798269" cy="4527144"/>
          </a:xfrm>
        </p:spPr>
        <p:txBody>
          <a:bodyPr>
            <a:normAutofit/>
          </a:bodyPr>
          <a:lstStyle/>
          <a:p>
            <a:r>
              <a:rPr sz="2800" b="1" dirty="0" err="1">
                <a:solidFill>
                  <a:srgbClr val="282828"/>
                </a:solidFill>
                <a:latin typeface="맑은 고딕"/>
              </a:rPr>
              <a:t>사용</a:t>
            </a:r>
            <a:r>
              <a:rPr lang="ko-KR" altLang="en-US" sz="2800" b="1" dirty="0">
                <a:solidFill>
                  <a:srgbClr val="282828"/>
                </a:solidFill>
                <a:latin typeface="맑은 고딕"/>
              </a:rPr>
              <a:t>한</a:t>
            </a:r>
            <a:r>
              <a:rPr sz="2800" b="1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2800" b="1" dirty="0" err="1">
                <a:solidFill>
                  <a:srgbClr val="282828"/>
                </a:solidFill>
                <a:latin typeface="맑은 고딕"/>
              </a:rPr>
              <a:t>기술</a:t>
            </a:r>
            <a:r>
              <a:rPr sz="2800" dirty="0">
                <a:solidFill>
                  <a:srgbClr val="282828"/>
                </a:solidFill>
                <a:latin typeface="맑은 고딕"/>
              </a:rPr>
              <a:t>: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HTML, CSS, JSP</a:t>
            </a:r>
            <a:r>
              <a:rPr lang="en-US" sz="1800" dirty="0">
                <a:solidFill>
                  <a:srgbClr val="282828"/>
                </a:solidFill>
                <a:latin typeface="맑은 고딕"/>
              </a:rPr>
              <a:t>, JAVA, EL</a:t>
            </a:r>
            <a:endParaRPr sz="1800" dirty="0">
              <a:solidFill>
                <a:srgbClr val="282828"/>
              </a:solidFill>
              <a:latin typeface="맑은 고딕"/>
            </a:endParaRPr>
          </a:p>
          <a:p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2600" b="1" dirty="0" err="1">
                <a:solidFill>
                  <a:srgbClr val="282828"/>
                </a:solidFill>
                <a:latin typeface="맑은 고딕"/>
              </a:rPr>
              <a:t>구현</a:t>
            </a:r>
            <a:r>
              <a:rPr sz="2600" b="1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2600" b="1" dirty="0" err="1">
                <a:solidFill>
                  <a:srgbClr val="282828"/>
                </a:solidFill>
                <a:latin typeface="맑은 고딕"/>
              </a:rPr>
              <a:t>완료</a:t>
            </a:r>
            <a:r>
              <a:rPr lang="en-US" altLang="ko-KR" sz="2600" b="1" dirty="0">
                <a:solidFill>
                  <a:srgbClr val="282828"/>
                </a:solidFill>
                <a:latin typeface="맑은 고딕"/>
              </a:rPr>
              <a:t>:</a:t>
            </a:r>
            <a:endParaRPr sz="2600" b="1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메인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페이지</a:t>
            </a:r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상품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목록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페이지</a:t>
            </a:r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로그인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/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회원가입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페이지</a:t>
            </a:r>
            <a:endParaRPr sz="1800" dirty="0">
              <a:solidFill>
                <a:srgbClr val="282828"/>
              </a:solidFill>
              <a:latin typeface="맑은 고딕"/>
            </a:endParaRPr>
          </a:p>
          <a:p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2900" b="1" dirty="0" err="1">
                <a:solidFill>
                  <a:srgbClr val="282828"/>
                </a:solidFill>
                <a:latin typeface="맑은 고딕"/>
              </a:rPr>
              <a:t>향후</a:t>
            </a:r>
            <a:r>
              <a:rPr sz="2900" b="1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2900" b="1" dirty="0" err="1">
                <a:solidFill>
                  <a:srgbClr val="282828"/>
                </a:solidFill>
                <a:latin typeface="맑은 고딕"/>
              </a:rPr>
              <a:t>구현</a:t>
            </a:r>
            <a:r>
              <a:rPr sz="2900" b="1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2900" b="1" dirty="0" err="1">
                <a:solidFill>
                  <a:srgbClr val="282828"/>
                </a:solidFill>
                <a:latin typeface="맑은 고딕"/>
              </a:rPr>
              <a:t>예정</a:t>
            </a:r>
            <a:r>
              <a:rPr sz="2900" b="1" dirty="0">
                <a:solidFill>
                  <a:srgbClr val="282828"/>
                </a:solidFill>
                <a:latin typeface="맑은 고딕"/>
              </a:rPr>
              <a:t>:</a:t>
            </a: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게시판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UI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구성</a:t>
            </a:r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장바구니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기능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UI</a:t>
            </a:r>
            <a:endParaRPr lang="en-US" sz="1800" dirty="0">
              <a:solidFill>
                <a:srgbClr val="282828"/>
              </a:solidFill>
              <a:latin typeface="맑은 고딕"/>
            </a:endParaRPr>
          </a:p>
          <a:p>
            <a:r>
              <a:rPr lang="en-US" altLang="ko-KR"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관리자 기능</a:t>
            </a:r>
            <a:endParaRPr lang="en-US" altLang="ko-KR" sz="1800" dirty="0">
              <a:solidFill>
                <a:srgbClr val="282828"/>
              </a:solidFill>
              <a:latin typeface="맑은 고딕"/>
            </a:endParaRPr>
          </a:p>
        </p:txBody>
      </p:sp>
      <p:pic>
        <p:nvPicPr>
          <p:cNvPr id="4" name="Picture 3" descr="ChatGPT Image 2025년 5월 8일 오후 05_57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9144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1B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solidFill>
                  <a:srgbClr val="00467A"/>
                </a:solidFill>
                <a:latin typeface="맑은 고딕"/>
              </a:rPr>
              <a:t>4. </a:t>
            </a:r>
            <a:r>
              <a:rPr sz="3200" b="1" dirty="0" err="1">
                <a:solidFill>
                  <a:srgbClr val="00467A"/>
                </a:solidFill>
                <a:latin typeface="맑은 고딕"/>
              </a:rPr>
              <a:t>백엔드</a:t>
            </a:r>
            <a:r>
              <a:rPr sz="3200" b="1" dirty="0">
                <a:solidFill>
                  <a:srgbClr val="00467A"/>
                </a:solidFill>
                <a:latin typeface="맑은 고딕"/>
              </a:rPr>
              <a:t> </a:t>
            </a:r>
            <a:r>
              <a:rPr sz="3200" b="1" dirty="0" err="1">
                <a:solidFill>
                  <a:srgbClr val="00467A"/>
                </a:solidFill>
                <a:latin typeface="맑은 고딕"/>
              </a:rPr>
              <a:t>구현</a:t>
            </a:r>
            <a:r>
              <a:rPr sz="3200" b="1" dirty="0">
                <a:solidFill>
                  <a:srgbClr val="00467A"/>
                </a:solidFill>
                <a:latin typeface="맑은 고딕"/>
              </a:rPr>
              <a:t> </a:t>
            </a:r>
            <a:r>
              <a:rPr sz="3200" b="1" dirty="0" err="1">
                <a:solidFill>
                  <a:srgbClr val="00467A"/>
                </a:solidFill>
                <a:latin typeface="맑은 고딕"/>
              </a:rPr>
              <a:t>계획</a:t>
            </a:r>
            <a:endParaRPr sz="3200" b="1" dirty="0">
              <a:solidFill>
                <a:srgbClr val="00467A"/>
              </a:solidFill>
              <a:latin typeface="맑은 고딕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64" y="2003366"/>
            <a:ext cx="7773339" cy="4236906"/>
          </a:xfrm>
        </p:spPr>
        <p:txBody>
          <a:bodyPr>
            <a:normAutofit/>
          </a:bodyPr>
          <a:lstStyle/>
          <a:p>
            <a:r>
              <a:rPr sz="2900" b="1" dirty="0" err="1">
                <a:solidFill>
                  <a:srgbClr val="282828"/>
                </a:solidFill>
                <a:latin typeface="맑은 고딕"/>
              </a:rPr>
              <a:t>사용</a:t>
            </a:r>
            <a:r>
              <a:rPr sz="2900" b="1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2900" b="1" dirty="0" err="1">
                <a:solidFill>
                  <a:srgbClr val="282828"/>
                </a:solidFill>
                <a:latin typeface="맑은 고딕"/>
              </a:rPr>
              <a:t>기술</a:t>
            </a:r>
            <a:r>
              <a:rPr sz="2600" b="1" dirty="0">
                <a:solidFill>
                  <a:srgbClr val="282828"/>
                </a:solidFill>
                <a:latin typeface="맑은 고딕"/>
              </a:rPr>
              <a:t>: 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Java, JSP, Servlet, JDBC, MariaDB</a:t>
            </a:r>
          </a:p>
          <a:p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2600" b="1" dirty="0" err="1">
                <a:solidFill>
                  <a:srgbClr val="282828"/>
                </a:solidFill>
                <a:latin typeface="맑은 고딕"/>
              </a:rPr>
              <a:t>현재</a:t>
            </a:r>
            <a:r>
              <a:rPr sz="2600" b="1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2600" b="1" dirty="0" err="1">
                <a:solidFill>
                  <a:srgbClr val="282828"/>
                </a:solidFill>
                <a:latin typeface="맑은 고딕"/>
              </a:rPr>
              <a:t>진행</a:t>
            </a:r>
            <a:r>
              <a:rPr sz="2600" b="1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2600" b="1" dirty="0" err="1">
                <a:solidFill>
                  <a:srgbClr val="282828"/>
                </a:solidFill>
                <a:latin typeface="맑은 고딕"/>
              </a:rPr>
              <a:t>상황</a:t>
            </a:r>
            <a:endParaRPr lang="en-US" altLang="ko-KR" sz="2600" b="1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DB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설계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완료</a:t>
            </a:r>
            <a:endParaRPr lang="en-US" sz="1800" dirty="0">
              <a:solidFill>
                <a:srgbClr val="282828"/>
              </a:solidFill>
              <a:latin typeface="맑은 고딕"/>
            </a:endParaRPr>
          </a:p>
          <a:p>
            <a:r>
              <a:rPr lang="en-US" altLang="ko-KR"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로그인 및 회원가입 기능 서버 연동</a:t>
            </a:r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DB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연결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테스트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완료</a:t>
            </a:r>
            <a:endParaRPr sz="1800" dirty="0">
              <a:solidFill>
                <a:srgbClr val="282828"/>
              </a:solidFill>
              <a:latin typeface="맑은 고딕"/>
            </a:endParaRPr>
          </a:p>
          <a:p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2600" b="1" dirty="0" err="1">
                <a:solidFill>
                  <a:srgbClr val="282828"/>
                </a:solidFill>
                <a:latin typeface="맑은 고딕"/>
              </a:rPr>
              <a:t>향후</a:t>
            </a:r>
            <a:r>
              <a:rPr sz="2600" b="1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2600" b="1" dirty="0" err="1">
                <a:solidFill>
                  <a:srgbClr val="282828"/>
                </a:solidFill>
                <a:latin typeface="맑은 고딕"/>
              </a:rPr>
              <a:t>구현</a:t>
            </a:r>
            <a:r>
              <a:rPr sz="2600" b="1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2600" b="1" dirty="0" err="1">
                <a:solidFill>
                  <a:srgbClr val="282828"/>
                </a:solidFill>
                <a:latin typeface="맑은 고딕"/>
              </a:rPr>
              <a:t>예정</a:t>
            </a:r>
            <a:r>
              <a:rPr sz="2600" b="1" dirty="0">
                <a:solidFill>
                  <a:srgbClr val="282828"/>
                </a:solidFill>
                <a:latin typeface="맑은 고딕"/>
              </a:rPr>
              <a:t>:</a:t>
            </a: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게시판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CRUD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기능</a:t>
            </a:r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상품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상세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조회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및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장바구니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기능</a:t>
            </a:r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관리자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상품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관리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기능</a:t>
            </a:r>
            <a:endParaRPr sz="1800" dirty="0">
              <a:solidFill>
                <a:srgbClr val="282828"/>
              </a:solidFill>
              <a:latin typeface="맑은 고딕"/>
            </a:endParaRPr>
          </a:p>
        </p:txBody>
      </p:sp>
      <p:pic>
        <p:nvPicPr>
          <p:cNvPr id="4" name="Picture 3" descr="ChatGPT Image 2025년 5월 8일 오후 05_57_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0" y="9144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1B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solidFill>
                  <a:srgbClr val="00467A"/>
                </a:solidFill>
                <a:latin typeface="맑은 고딕"/>
              </a:rPr>
              <a:t>5. </a:t>
            </a:r>
            <a:r>
              <a:rPr sz="3200" b="1" dirty="0" err="1">
                <a:solidFill>
                  <a:srgbClr val="00467A"/>
                </a:solidFill>
                <a:latin typeface="맑은 고딕"/>
              </a:rPr>
              <a:t>향후</a:t>
            </a:r>
            <a:r>
              <a:rPr sz="3200" b="1" dirty="0">
                <a:solidFill>
                  <a:srgbClr val="00467A"/>
                </a:solidFill>
                <a:latin typeface="맑은 고딕"/>
              </a:rPr>
              <a:t> </a:t>
            </a:r>
            <a:r>
              <a:rPr sz="3200" b="1" dirty="0" err="1">
                <a:solidFill>
                  <a:srgbClr val="00467A"/>
                </a:solidFill>
                <a:latin typeface="맑은 고딕"/>
              </a:rPr>
              <a:t>계획</a:t>
            </a:r>
            <a:endParaRPr sz="3200" b="1" dirty="0">
              <a:solidFill>
                <a:srgbClr val="00467A"/>
              </a:solidFill>
              <a:latin typeface="맑은 고딕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1895710"/>
            <a:ext cx="7773339" cy="4399466"/>
          </a:xfrm>
        </p:spPr>
        <p:txBody>
          <a:bodyPr>
            <a:normAutofit/>
          </a:bodyPr>
          <a:lstStyle/>
          <a:p>
            <a:r>
              <a:rPr sz="2100" b="1" dirty="0">
                <a:solidFill>
                  <a:srgbClr val="282828"/>
                </a:solidFill>
                <a:latin typeface="맑은 고딕"/>
              </a:rPr>
              <a:t>5월 말:</a:t>
            </a: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게시판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기능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구현</a:t>
            </a:r>
            <a:endParaRPr lang="en-US" altLang="ko-KR" sz="1800" dirty="0">
              <a:solidFill>
                <a:srgbClr val="282828"/>
              </a:solidFill>
              <a:latin typeface="맑은 고딕"/>
            </a:endParaRPr>
          </a:p>
          <a:p>
            <a:r>
              <a:rPr lang="en-US" altLang="ko-KR"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댓글 기능 구현</a:t>
            </a:r>
            <a:endParaRPr lang="en-US" altLang="ko-KR" sz="1800" dirty="0">
              <a:solidFill>
                <a:srgbClr val="282828"/>
              </a:solidFill>
              <a:latin typeface="맑은 고딕"/>
            </a:endParaRPr>
          </a:p>
          <a:p>
            <a:pPr marL="0" indent="0">
              <a:buNone/>
            </a:pPr>
            <a:endParaRPr lang="ko-KR" altLang="en-US" sz="1800" dirty="0">
              <a:solidFill>
                <a:srgbClr val="282828"/>
              </a:solidFill>
              <a:latin typeface="맑은 고딕"/>
            </a:endParaRPr>
          </a:p>
          <a:p>
            <a:r>
              <a:rPr lang="en-US" altLang="ko-KR" sz="2100" b="1" dirty="0">
                <a:solidFill>
                  <a:srgbClr val="282828"/>
                </a:solidFill>
                <a:latin typeface="맑은 고딕"/>
              </a:rPr>
              <a:t>6</a:t>
            </a:r>
            <a:r>
              <a:rPr lang="ko-KR" altLang="en-US" sz="2100" b="1" dirty="0">
                <a:solidFill>
                  <a:srgbClr val="282828"/>
                </a:solidFill>
                <a:latin typeface="맑은 고딕"/>
              </a:rPr>
              <a:t>월 중</a:t>
            </a:r>
            <a:r>
              <a:rPr lang="en-US" altLang="ko-KR" sz="2100" b="1" dirty="0">
                <a:solidFill>
                  <a:srgbClr val="282828"/>
                </a:solidFill>
                <a:latin typeface="맑은 고딕"/>
              </a:rPr>
              <a:t>:</a:t>
            </a:r>
          </a:p>
          <a:p>
            <a:r>
              <a:rPr lang="en-US" altLang="ko-KR"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장바구니 및 관리자 기능 구현</a:t>
            </a:r>
          </a:p>
          <a:p>
            <a:r>
              <a:rPr lang="en-US" altLang="ko-KR"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전체 테스트 및 디버깅</a:t>
            </a:r>
          </a:p>
          <a:p>
            <a:pPr marL="0" indent="0">
              <a:buNone/>
            </a:pPr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lang="ko-KR" altLang="en-US" sz="2100" b="1" dirty="0">
                <a:solidFill>
                  <a:srgbClr val="282828"/>
                </a:solidFill>
                <a:latin typeface="맑은 고딕"/>
              </a:rPr>
              <a:t>기말</a:t>
            </a:r>
            <a:r>
              <a:rPr sz="2100" b="1" dirty="0">
                <a:solidFill>
                  <a:srgbClr val="282828"/>
                </a:solidFill>
                <a:latin typeface="맑은 고딕"/>
              </a:rPr>
              <a:t>:</a:t>
            </a: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최종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보고서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제출</a:t>
            </a:r>
            <a:endParaRPr lang="en-US" altLang="ko-KR" sz="1800" dirty="0">
              <a:solidFill>
                <a:srgbClr val="282828"/>
              </a:solidFill>
              <a:latin typeface="맑은 고딕"/>
            </a:endParaRPr>
          </a:p>
          <a:p>
            <a:endParaRPr lang="en-US" altLang="ko-KR" sz="1800" dirty="0">
              <a:solidFill>
                <a:srgbClr val="282828"/>
              </a:solidFill>
              <a:latin typeface="맑은 고딕"/>
            </a:endParaRPr>
          </a:p>
        </p:txBody>
      </p:sp>
      <p:pic>
        <p:nvPicPr>
          <p:cNvPr id="4" name="Picture 3" descr="ChatGPT Image 2025년 5월 8일 오후 05_57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9144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1B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b="1" dirty="0" err="1">
                <a:solidFill>
                  <a:srgbClr val="00467A"/>
                </a:solidFill>
                <a:latin typeface="Century Gothic" panose="020B0502020202020204" pitchFamily="34" charset="0"/>
              </a:rPr>
              <a:t>감사합니다</a:t>
            </a:r>
            <a:endParaRPr sz="4400" b="1" dirty="0">
              <a:solidFill>
                <a:srgbClr val="00467A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저희 프로젝트는 반려동물들에게 필요한 용품들을 구매와</a:t>
            </a:r>
            <a:r>
              <a:rPr lang="en-US" altLang="ko-KR"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반려 동물을 </a:t>
            </a:r>
            <a:br>
              <a:rPr lang="en-US" altLang="ko-KR" sz="1800" dirty="0">
                <a:solidFill>
                  <a:srgbClr val="282828"/>
                </a:solidFill>
                <a:latin typeface="맑은 고딕"/>
              </a:rPr>
            </a:b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분양</a:t>
            </a:r>
            <a:r>
              <a:rPr lang="en-US" altLang="ko-KR" sz="1800" dirty="0">
                <a:solidFill>
                  <a:srgbClr val="282828"/>
                </a:solidFill>
                <a:latin typeface="맑은 고딕"/>
              </a:rPr>
              <a:t>/ </a:t>
            </a:r>
            <a:r>
              <a:rPr lang="ko-KR" altLang="en-US" sz="1800" dirty="0">
                <a:solidFill>
                  <a:srgbClr val="282828"/>
                </a:solidFill>
                <a:latin typeface="맑은 고딕"/>
              </a:rPr>
              <a:t>위탁을 수월하게 도와줄 수 있는 공간도 가지도록 설계한 플랫폼입니다</a:t>
            </a:r>
            <a:r>
              <a:rPr lang="en-US" altLang="ko-KR" sz="1800" dirty="0">
                <a:solidFill>
                  <a:srgbClr val="282828"/>
                </a:solidFill>
                <a:latin typeface="맑은 고딕"/>
              </a:rPr>
              <a:t>.</a:t>
            </a:r>
          </a:p>
          <a:p>
            <a:pPr marL="0" indent="0">
              <a:buNone/>
            </a:pPr>
            <a:endParaRPr lang="ko-KR" altLang="en-US" sz="1800" dirty="0">
              <a:solidFill>
                <a:srgbClr val="282828"/>
              </a:solidFill>
              <a:latin typeface="맑은 고딕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3200" dirty="0">
                <a:solidFill>
                  <a:srgbClr val="282828"/>
                </a:solidFill>
                <a:latin typeface="맑은 고딕"/>
              </a:rPr>
              <a:t>!!</a:t>
            </a:r>
            <a:r>
              <a:rPr sz="3200" dirty="0" err="1">
                <a:solidFill>
                  <a:srgbClr val="282828"/>
                </a:solidFill>
                <a:latin typeface="맑은 고딕"/>
              </a:rPr>
              <a:t>질문</a:t>
            </a:r>
            <a:r>
              <a:rPr sz="32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3200" dirty="0" err="1">
                <a:solidFill>
                  <a:srgbClr val="282828"/>
                </a:solidFill>
                <a:latin typeface="맑은 고딕"/>
              </a:rPr>
              <a:t>있으시면</a:t>
            </a:r>
            <a:r>
              <a:rPr sz="32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3200" dirty="0" err="1">
                <a:solidFill>
                  <a:srgbClr val="282828"/>
                </a:solidFill>
                <a:latin typeface="맑은 고딕"/>
              </a:rPr>
              <a:t>언제든지</a:t>
            </a:r>
            <a:r>
              <a:rPr sz="32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3200" dirty="0" err="1">
                <a:solidFill>
                  <a:srgbClr val="282828"/>
                </a:solidFill>
                <a:latin typeface="맑은 고딕"/>
              </a:rPr>
              <a:t>해주세요</a:t>
            </a:r>
            <a:r>
              <a:rPr sz="3200" dirty="0">
                <a:solidFill>
                  <a:srgbClr val="282828"/>
                </a:solidFill>
                <a:latin typeface="맑은 고딕"/>
              </a:rPr>
              <a:t>!</a:t>
            </a:r>
            <a:r>
              <a:rPr lang="en-US" altLang="ko-KR" sz="3200" dirty="0">
                <a:solidFill>
                  <a:srgbClr val="282828"/>
                </a:solidFill>
                <a:latin typeface="맑은 고딕"/>
              </a:rPr>
              <a:t>!</a:t>
            </a:r>
            <a:endParaRPr sz="3200" dirty="0">
              <a:solidFill>
                <a:srgbClr val="282828"/>
              </a:solidFill>
              <a:latin typeface="맑은 고딕"/>
            </a:endParaRPr>
          </a:p>
        </p:txBody>
      </p:sp>
      <p:pic>
        <p:nvPicPr>
          <p:cNvPr id="4" name="Picture 3" descr="ChatGPT Image 2025년 5월 8일 오후 05_57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9144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93</TotalTime>
  <Words>419</Words>
  <Application>Microsoft Office PowerPoint</Application>
  <PresentationFormat>화면 슬라이드 쇼(4:3)</PresentationFormat>
  <Paragraphs>78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Century Gothic</vt:lpstr>
      <vt:lpstr>Tw Cen MT</vt:lpstr>
      <vt:lpstr>Wingdings</vt:lpstr>
      <vt:lpstr>Wingdings 3</vt:lpstr>
      <vt:lpstr>New_Simple01</vt:lpstr>
      <vt:lpstr> MoaPet : 커뮤니티 기반 반려 동물 웹사이트 개발  [ 분양, 위탁, 쇼핑 통합 커뮤니티 개발 ]</vt:lpstr>
      <vt:lpstr>1. 주제 및 기획</vt:lpstr>
      <vt:lpstr>2. 전체 시스템 개요</vt:lpstr>
      <vt:lpstr>프론트엔드 화면 구성</vt:lpstr>
      <vt:lpstr>3. 프론트엔드 개발 현황</vt:lpstr>
      <vt:lpstr>4. 백엔드 구현 계획</vt:lpstr>
      <vt:lpstr>5. 향후 계획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MoaPet : 커뮤니티 기반 반려 동물 웹사이트 개발  [ 입양, 위탁, 쇼핑 통합 커뮤니티 개발 ]</dc:title>
  <dc:subject/>
  <dc:creator/>
  <cp:keywords/>
  <dc:description>generated using python-pptx</dc:description>
  <cp:lastModifiedBy>heo yun</cp:lastModifiedBy>
  <cp:revision>17</cp:revision>
  <dcterms:created xsi:type="dcterms:W3CDTF">2013-01-27T09:14:16Z</dcterms:created>
  <dcterms:modified xsi:type="dcterms:W3CDTF">2025-05-22T04:50:15Z</dcterms:modified>
  <cp:category/>
</cp:coreProperties>
</file>