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40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o yun" userId="95eb05cc7efff9c7" providerId="LiveId" clId="{1F5B132E-F3E6-49E3-A940-A1E6FF5BEAEB}"/>
    <pc:docChg chg="undo custSel modSld sldOrd">
      <pc:chgData name="heo yun" userId="95eb05cc7efff9c7" providerId="LiveId" clId="{1F5B132E-F3E6-49E3-A940-A1E6FF5BEAEB}" dt="2025-05-21T12:33:06.957" v="203" actId="20577"/>
      <pc:docMkLst>
        <pc:docMk/>
      </pc:docMkLst>
      <pc:sldChg chg="modSp mod">
        <pc:chgData name="heo yun" userId="95eb05cc7efff9c7" providerId="LiveId" clId="{1F5B132E-F3E6-49E3-A940-A1E6FF5BEAEB}" dt="2025-05-21T12:33:06.957" v="203" actId="20577"/>
        <pc:sldMkLst>
          <pc:docMk/>
          <pc:sldMk cId="0" sldId="256"/>
        </pc:sldMkLst>
        <pc:spChg chg="mod">
          <ac:chgData name="heo yun" userId="95eb05cc7efff9c7" providerId="LiveId" clId="{1F5B132E-F3E6-49E3-A940-A1E6FF5BEAEB}" dt="2025-05-21T12:33:06.957" v="203" actId="20577"/>
          <ac:spMkLst>
            <pc:docMk/>
            <pc:sldMk cId="0" sldId="256"/>
            <ac:spMk id="2" creationId="{00000000-0000-0000-0000-000000000000}"/>
          </ac:spMkLst>
        </pc:spChg>
        <pc:picChg chg="mod">
          <ac:chgData name="heo yun" userId="95eb05cc7efff9c7" providerId="LiveId" clId="{1F5B132E-F3E6-49E3-A940-A1E6FF5BEAEB}" dt="2025-05-21T12:28:00.521" v="3" actId="1076"/>
          <ac:picMkLst>
            <pc:docMk/>
            <pc:sldMk cId="0" sldId="256"/>
            <ac:picMk id="5" creationId="{00000000-0000-0000-0000-000000000000}"/>
          </ac:picMkLst>
        </pc:picChg>
      </pc:sldChg>
      <pc:sldChg chg="modSp mod ord">
        <pc:chgData name="heo yun" userId="95eb05cc7efff9c7" providerId="LiveId" clId="{1F5B132E-F3E6-49E3-A940-A1E6FF5BEAEB}" dt="2025-05-21T12:28:58.326" v="7" actId="27636"/>
        <pc:sldMkLst>
          <pc:docMk/>
          <pc:sldMk cId="0" sldId="263"/>
        </pc:sldMkLst>
        <pc:spChg chg="mod">
          <ac:chgData name="heo yun" userId="95eb05cc7efff9c7" providerId="LiveId" clId="{1F5B132E-F3E6-49E3-A940-A1E6FF5BEAEB}" dt="2025-05-21T12:28:58.326" v="7" actId="27636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900" dirty="0"/>
            </a:br>
            <a:r>
              <a:rPr lang="en-US" altLang="ko-KR" sz="1800" b="1" dirty="0" err="1">
                <a:solidFill>
                  <a:srgbClr val="00467A"/>
                </a:solidFill>
                <a:latin typeface="맑은 고딕"/>
              </a:rPr>
              <a:t>MoaPet</a:t>
            </a:r>
            <a:r>
              <a:rPr lang="ko-KR" altLang="en-US" sz="1800" b="1" dirty="0">
                <a:solidFill>
                  <a:srgbClr val="00467A"/>
                </a:solidFill>
                <a:latin typeface="맑은 고딕"/>
              </a:rPr>
              <a:t> </a:t>
            </a:r>
            <a:r>
              <a:rPr lang="en-US" altLang="ko-KR" sz="1800" b="1" dirty="0">
                <a:solidFill>
                  <a:srgbClr val="00467A"/>
                </a:solidFill>
                <a:latin typeface="맑은 고딕"/>
              </a:rPr>
              <a:t>:</a:t>
            </a:r>
            <a:r>
              <a:rPr lang="ko-KR" altLang="en-US" sz="1800" b="1" dirty="0">
                <a:solidFill>
                  <a:srgbClr val="00467A"/>
                </a:solidFill>
                <a:latin typeface="맑은 고딕"/>
              </a:rPr>
              <a:t> 커뮤니티 기반 반려 동물 웹사이트 개발</a:t>
            </a:r>
            <a:br>
              <a:rPr lang="en-US" altLang="ko-KR" sz="1800" b="1" dirty="0">
                <a:solidFill>
                  <a:srgbClr val="00467A"/>
                </a:solidFill>
                <a:latin typeface="맑은 고딕"/>
              </a:rPr>
            </a:br>
            <a:br>
              <a:rPr lang="en-US" altLang="ko-KR" sz="1800" b="1" dirty="0">
                <a:solidFill>
                  <a:srgbClr val="00467A"/>
                </a:solidFill>
                <a:latin typeface="맑은 고딕"/>
              </a:rPr>
            </a:br>
            <a:r>
              <a:rPr lang="en-US" altLang="ko-KR" sz="1800" b="1" dirty="0">
                <a:solidFill>
                  <a:srgbClr val="00467A"/>
                </a:solidFill>
                <a:latin typeface="맑은 고딕"/>
              </a:rPr>
              <a:t>[ </a:t>
            </a:r>
            <a:r>
              <a:rPr lang="ko-KR" altLang="en-US" sz="1800" b="1" dirty="0">
                <a:solidFill>
                  <a:srgbClr val="00467A"/>
                </a:solidFill>
                <a:latin typeface="맑은 고딕"/>
              </a:rPr>
              <a:t>입양</a:t>
            </a:r>
            <a:r>
              <a:rPr lang="en-US" altLang="ko-KR" sz="1800" b="1" dirty="0">
                <a:solidFill>
                  <a:srgbClr val="00467A"/>
                </a:solidFill>
                <a:latin typeface="맑은 고딕"/>
              </a:rPr>
              <a:t>, </a:t>
            </a:r>
            <a:r>
              <a:rPr lang="ko-KR" altLang="en-US" sz="1800" b="1" dirty="0">
                <a:solidFill>
                  <a:srgbClr val="00467A"/>
                </a:solidFill>
                <a:latin typeface="맑은 고딕"/>
              </a:rPr>
              <a:t>위탁</a:t>
            </a:r>
            <a:r>
              <a:rPr lang="en-US" altLang="ko-KR" sz="1800" b="1" dirty="0">
                <a:solidFill>
                  <a:srgbClr val="00467A"/>
                </a:solidFill>
                <a:latin typeface="맑은 고딕"/>
              </a:rPr>
              <a:t>,</a:t>
            </a:r>
            <a:r>
              <a:rPr lang="ko-KR" altLang="en-US" sz="1800" b="1" dirty="0">
                <a:solidFill>
                  <a:srgbClr val="00467A"/>
                </a:solidFill>
                <a:latin typeface="맑은 고딕"/>
              </a:rPr>
              <a:t> 쇼핑 통합 커뮤니티 개발 </a:t>
            </a:r>
            <a:r>
              <a:rPr lang="en-US" altLang="ko-KR" sz="1800" b="1" dirty="0">
                <a:solidFill>
                  <a:srgbClr val="00467A"/>
                </a:solidFill>
                <a:latin typeface="맑은 고딕"/>
              </a:rPr>
              <a:t>]</a:t>
            </a:r>
            <a:endParaRPr lang="ko-KR" altLang="en-US" sz="18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282828"/>
                </a:solidFill>
                <a:latin typeface="맑은 고딕"/>
              </a:rPr>
              <a:t>중간 발표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팀명: 강허김 (강민우, 허윤, 김건엽)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날짜: 2025년 5월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  <p:pic>
        <p:nvPicPr>
          <p:cNvPr id="5" name="Picture 4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91440"/>
            <a:ext cx="26416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1. 주제 및 기획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82828"/>
                </a:solidFill>
                <a:latin typeface="맑은 고딕"/>
              </a:rPr>
              <a:t>목표: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반려동물 보호자들이 자주 방문하고 소통하며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  자연스럽게 용품 구매로 이어질 수 있도록 유도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주요 콘텐츠: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입양/위탁/정보 공유 게시판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반려동물 용품 쇼핑몰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커뮤니티 중심의 사용자 경험 제공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2. 전체 시스템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82828"/>
                </a:solidFill>
                <a:latin typeface="맑은 고딕"/>
              </a:rPr>
              <a:t>기능 구성: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회원가입 및 로그인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커뮤니티 게시판 (입양, 위탁, 자유)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상품 쇼핑 기능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관리자 기능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사용자 흐름: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회원가입 → 커뮤니티 참여 → 상품 검색 및 구매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프론트엔드 화면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6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sz="1800" dirty="0">
                <a:solidFill>
                  <a:srgbClr val="282828"/>
                </a:solidFill>
                <a:latin typeface="맑은 고딕"/>
              </a:rPr>
              <a:t>[1.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공통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메인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메인화면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(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main.jsp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),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검색결과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고객센터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알림함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[2.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회원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로그인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마이페이지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비밀번호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찾기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수정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[3.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관련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목록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장바구니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주문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및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결제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주문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내역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등록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수정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(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)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[4.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분양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위탁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위탁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분양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목록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작성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상세보기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내가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쓴 글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[5.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화면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]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사용자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게시글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관리</a:t>
            </a:r>
            <a:endParaRPr sz="1800" dirty="0">
              <a:solidFill>
                <a:srgbClr val="282828"/>
              </a:solidFill>
              <a:latin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3. 프론트엔드 개발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사용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기술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: HTML, CSS, JavaScript, JSP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구현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완료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메인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상품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목록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로그인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/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회원가입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페이지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향후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예정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:</a:t>
            </a: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게시판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UI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구성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>
                <a:solidFill>
                  <a:srgbClr val="282828"/>
                </a:solidFill>
                <a:latin typeface="맑은 고딕"/>
              </a:rPr>
              <a:t>-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장바구니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기능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UI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4. 백엔드 구현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82828"/>
                </a:solidFill>
                <a:latin typeface="맑은 고딕"/>
              </a:rPr>
              <a:t>사용 기술: Java, JSP, Servlet, JDBC, MariaDB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현재 진행 상황: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DB 설계 완료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DB 연결 테스트 완료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향후 구현 예정: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로그인 및 회원가입 기능 서버 연동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게시판 CRUD 기능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상품 상세 조회 및 장바구니 기능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관리자 상품 관리 기능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467A"/>
                </a:solidFill>
                <a:latin typeface="맑은 고딕"/>
              </a:rPr>
              <a:t>5. 향후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82828"/>
                </a:solidFill>
                <a:latin typeface="맑은 고딕"/>
              </a:rPr>
              <a:t>5월 말: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회원 관리 및 게시판 기능 구현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6월 초: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장바구니 및 관리자 기능 구현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전체 테스트 및 디버깅</a:t>
            </a:r>
          </a:p>
          <a:p>
            <a:endParaRPr sz="1800">
              <a:solidFill>
                <a:srgbClr val="282828"/>
              </a:solidFill>
              <a:latin typeface="맑은 고딕"/>
            </a:endParaRP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6월 중순: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발표 및 시연 준비</a:t>
            </a:r>
          </a:p>
          <a:p>
            <a:r>
              <a:rPr sz="1800">
                <a:solidFill>
                  <a:srgbClr val="282828"/>
                </a:solidFill>
                <a:latin typeface="맑은 고딕"/>
              </a:rPr>
              <a:t>- 최종 보고서 제출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 dirty="0" err="1">
                <a:solidFill>
                  <a:srgbClr val="00467A"/>
                </a:solidFill>
                <a:latin typeface="맑은 고딕"/>
              </a:rPr>
              <a:t>감사합니다</a:t>
            </a:r>
            <a:endParaRPr sz="1800" b="1" dirty="0">
              <a:solidFill>
                <a:srgbClr val="00467A"/>
              </a:solidFill>
              <a:latin typeface="맑은 고딕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저희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프로젝트는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반려동물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보호자들이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정보를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나누고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,</a:t>
            </a: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자연스럽게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필요한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용품을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구매할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수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있도록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설계된</a:t>
            </a:r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커뮤니티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중심의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플랫폼입니다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.</a:t>
            </a:r>
          </a:p>
          <a:p>
            <a:endParaRPr sz="1800" dirty="0">
              <a:solidFill>
                <a:srgbClr val="282828"/>
              </a:solidFill>
              <a:latin typeface="맑은 고딕"/>
            </a:endParaRPr>
          </a:p>
          <a:p>
            <a:r>
              <a:rPr sz="1800" dirty="0" err="1">
                <a:solidFill>
                  <a:srgbClr val="282828"/>
                </a:solidFill>
                <a:latin typeface="맑은 고딕"/>
              </a:rPr>
              <a:t>질문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있으시면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언제든지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 </a:t>
            </a:r>
            <a:r>
              <a:rPr sz="1800" dirty="0" err="1">
                <a:solidFill>
                  <a:srgbClr val="282828"/>
                </a:solidFill>
                <a:latin typeface="맑은 고딕"/>
              </a:rPr>
              <a:t>해주세요</a:t>
            </a:r>
            <a:r>
              <a:rPr sz="1800" dirty="0">
                <a:solidFill>
                  <a:srgbClr val="282828"/>
                </a:solidFill>
                <a:latin typeface="맑은 고딕"/>
              </a:rPr>
              <a:t>!</a:t>
            </a:r>
          </a:p>
        </p:txBody>
      </p:sp>
      <p:pic>
        <p:nvPicPr>
          <p:cNvPr id="4" name="Picture 3" descr="ChatGPT Image 2025년 5월 8일 오후 05_57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393</Words>
  <Application>Microsoft Office PowerPoint</Application>
  <PresentationFormat>화면 슬라이드 쇼(4:3)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Theme</vt:lpstr>
      <vt:lpstr> MoaPet : 커뮤니티 기반 반려 동물 웹사이트 개발  [ 입양, 위탁, 쇼핑 통합 커뮤니티 개발 ]</vt:lpstr>
      <vt:lpstr>1. 주제 및 기획</vt:lpstr>
      <vt:lpstr>2. 전체 시스템 개요</vt:lpstr>
      <vt:lpstr>프론트엔드 화면 구성</vt:lpstr>
      <vt:lpstr>3. 프론트엔드 개발 현황</vt:lpstr>
      <vt:lpstr>4. 백엔드 구현 계획</vt:lpstr>
      <vt:lpstr>5. 향후 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heo yun</cp:lastModifiedBy>
  <cp:revision>1</cp:revision>
  <dcterms:created xsi:type="dcterms:W3CDTF">2013-01-27T09:14:16Z</dcterms:created>
  <dcterms:modified xsi:type="dcterms:W3CDTF">2025-05-21T12:33:14Z</dcterms:modified>
  <cp:category/>
</cp:coreProperties>
</file>