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0" r:id="rId7"/>
    <p:sldId id="266" r:id="rId8"/>
    <p:sldId id="267" r:id="rId9"/>
    <p:sldId id="263" r:id="rId10"/>
    <p:sldId id="268" r:id="rId11"/>
    <p:sldId id="265" r:id="rId12"/>
    <p:sldId id="264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A18B6-B618-4620-A1B9-66A4C4187357}" v="8" dt="2024-12-15T08:01:11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o yun" userId="95eb05cc7efff9c7" providerId="LiveId" clId="{6DAA18B6-B618-4620-A1B9-66A4C4187357}"/>
    <pc:docChg chg="undo custSel addSld delSld modSld sldOrd">
      <pc:chgData name="heo yun" userId="95eb05cc7efff9c7" providerId="LiveId" clId="{6DAA18B6-B618-4620-A1B9-66A4C4187357}" dt="2024-12-16T00:50:52.099" v="1306" actId="20577"/>
      <pc:docMkLst>
        <pc:docMk/>
      </pc:docMkLst>
      <pc:sldChg chg="modSp mod">
        <pc:chgData name="heo yun" userId="95eb05cc7efff9c7" providerId="LiveId" clId="{6DAA18B6-B618-4620-A1B9-66A4C4187357}" dt="2024-12-15T04:39:58.546" v="15"/>
        <pc:sldMkLst>
          <pc:docMk/>
          <pc:sldMk cId="3823778549" sldId="256"/>
        </pc:sldMkLst>
        <pc:spChg chg="mod">
          <ac:chgData name="heo yun" userId="95eb05cc7efff9c7" providerId="LiveId" clId="{6DAA18B6-B618-4620-A1B9-66A4C4187357}" dt="2024-12-15T04:39:58.546" v="15"/>
          <ac:spMkLst>
            <pc:docMk/>
            <pc:sldMk cId="3823778549" sldId="256"/>
            <ac:spMk id="3" creationId="{8520724E-5342-EF3A-1BAF-0BCE53C4A658}"/>
          </ac:spMkLst>
        </pc:spChg>
      </pc:sldChg>
      <pc:sldChg chg="addSp delSp modSp mod setBg">
        <pc:chgData name="heo yun" userId="95eb05cc7efff9c7" providerId="LiveId" clId="{6DAA18B6-B618-4620-A1B9-66A4C4187357}" dt="2024-12-15T04:58:27.451" v="629" actId="1076"/>
        <pc:sldMkLst>
          <pc:docMk/>
          <pc:sldMk cId="3065703503" sldId="257"/>
        </pc:sldMkLst>
        <pc:spChg chg="del">
          <ac:chgData name="heo yun" userId="95eb05cc7efff9c7" providerId="LiveId" clId="{6DAA18B6-B618-4620-A1B9-66A4C4187357}" dt="2024-12-15T04:40:08.835" v="16" actId="478"/>
          <ac:spMkLst>
            <pc:docMk/>
            <pc:sldMk cId="3065703503" sldId="257"/>
            <ac:spMk id="2" creationId="{6502AB19-145E-8D5B-758D-47F98D081A13}"/>
          </ac:spMkLst>
        </pc:spChg>
        <pc:spChg chg="del">
          <ac:chgData name="heo yun" userId="95eb05cc7efff9c7" providerId="LiveId" clId="{6DAA18B6-B618-4620-A1B9-66A4C4187357}" dt="2024-12-15T04:40:10.794" v="17" actId="478"/>
          <ac:spMkLst>
            <pc:docMk/>
            <pc:sldMk cId="3065703503" sldId="257"/>
            <ac:spMk id="3" creationId="{822990A6-6061-A19F-D9B4-F7C79ECE0636}"/>
          </ac:spMkLst>
        </pc:spChg>
        <pc:spChg chg="add del mod">
          <ac:chgData name="heo yun" userId="95eb05cc7efff9c7" providerId="LiveId" clId="{6DAA18B6-B618-4620-A1B9-66A4C4187357}" dt="2024-12-15T04:40:13.318" v="18" actId="478"/>
          <ac:spMkLst>
            <pc:docMk/>
            <pc:sldMk cId="3065703503" sldId="257"/>
            <ac:spMk id="5" creationId="{BDAB3805-3221-71BF-9867-5F62EEBCEECA}"/>
          </ac:spMkLst>
        </pc:spChg>
        <pc:spChg chg="add mod">
          <ac:chgData name="heo yun" userId="95eb05cc7efff9c7" providerId="LiveId" clId="{6DAA18B6-B618-4620-A1B9-66A4C4187357}" dt="2024-12-15T04:58:25.627" v="627" actId="1076"/>
          <ac:spMkLst>
            <pc:docMk/>
            <pc:sldMk cId="3065703503" sldId="257"/>
            <ac:spMk id="8" creationId="{21CB637E-9678-82DD-16AB-87C33D628115}"/>
          </ac:spMkLst>
        </pc:spChg>
        <pc:spChg chg="add del">
          <ac:chgData name="heo yun" userId="95eb05cc7efff9c7" providerId="LiveId" clId="{6DAA18B6-B618-4620-A1B9-66A4C4187357}" dt="2024-12-15T04:47:58.515" v="522" actId="26606"/>
          <ac:spMkLst>
            <pc:docMk/>
            <pc:sldMk cId="3065703503" sldId="257"/>
            <ac:spMk id="15" creationId="{C4879EFC-8E62-4E00-973C-C45EE9EC676D}"/>
          </ac:spMkLst>
        </pc:spChg>
        <pc:spChg chg="add del">
          <ac:chgData name="heo yun" userId="95eb05cc7efff9c7" providerId="LiveId" clId="{6DAA18B6-B618-4620-A1B9-66A4C4187357}" dt="2024-12-15T04:47:58.515" v="522" actId="26606"/>
          <ac:spMkLst>
            <pc:docMk/>
            <pc:sldMk cId="3065703503" sldId="257"/>
            <ac:spMk id="17" creationId="{D6A9C53F-5F90-40A5-8C85-5412D39C8C68}"/>
          </ac:spMkLst>
        </pc:spChg>
        <pc:spChg chg="add del">
          <ac:chgData name="heo yun" userId="95eb05cc7efff9c7" providerId="LiveId" clId="{6DAA18B6-B618-4620-A1B9-66A4C4187357}" dt="2024-12-15T04:48:00.690" v="524" actId="26606"/>
          <ac:spMkLst>
            <pc:docMk/>
            <pc:sldMk cId="3065703503" sldId="257"/>
            <ac:spMk id="19" creationId="{2568BC19-F052-4108-93E1-6A3D1DEC072F}"/>
          </ac:spMkLst>
        </pc:spChg>
        <pc:spChg chg="add del">
          <ac:chgData name="heo yun" userId="95eb05cc7efff9c7" providerId="LiveId" clId="{6DAA18B6-B618-4620-A1B9-66A4C4187357}" dt="2024-12-15T04:48:00.690" v="524" actId="26606"/>
          <ac:spMkLst>
            <pc:docMk/>
            <pc:sldMk cId="3065703503" sldId="257"/>
            <ac:spMk id="20" creationId="{88263A24-0C1F-4677-B43C-4AE14E276B27}"/>
          </ac:spMkLst>
        </pc:spChg>
        <pc:spChg chg="add del">
          <ac:chgData name="heo yun" userId="95eb05cc7efff9c7" providerId="LiveId" clId="{6DAA18B6-B618-4620-A1B9-66A4C4187357}" dt="2024-12-15T04:48:00.690" v="524" actId="26606"/>
          <ac:spMkLst>
            <pc:docMk/>
            <pc:sldMk cId="3065703503" sldId="257"/>
            <ac:spMk id="21" creationId="{D5FD337D-4D6B-4C8B-B6F5-121097E09881}"/>
          </ac:spMkLst>
        </pc:spChg>
        <pc:spChg chg="add del">
          <ac:chgData name="heo yun" userId="95eb05cc7efff9c7" providerId="LiveId" clId="{6DAA18B6-B618-4620-A1B9-66A4C4187357}" dt="2024-12-15T04:48:00.690" v="524" actId="26606"/>
          <ac:spMkLst>
            <pc:docMk/>
            <pc:sldMk cId="3065703503" sldId="257"/>
            <ac:spMk id="22" creationId="{0ADDB668-2CA4-4D2B-9C34-3487CA330BA8}"/>
          </ac:spMkLst>
        </pc:spChg>
        <pc:spChg chg="add del">
          <ac:chgData name="heo yun" userId="95eb05cc7efff9c7" providerId="LiveId" clId="{6DAA18B6-B618-4620-A1B9-66A4C4187357}" dt="2024-12-15T04:48:05.262" v="526" actId="26606"/>
          <ac:spMkLst>
            <pc:docMk/>
            <pc:sldMk cId="3065703503" sldId="257"/>
            <ac:spMk id="24" creationId="{99ED5833-B85B-4103-8A3B-CAB0308E6C15}"/>
          </ac:spMkLst>
        </pc:spChg>
        <pc:spChg chg="add del">
          <ac:chgData name="heo yun" userId="95eb05cc7efff9c7" providerId="LiveId" clId="{6DAA18B6-B618-4620-A1B9-66A4C4187357}" dt="2024-12-15T04:52:40.657" v="584" actId="26606"/>
          <ac:spMkLst>
            <pc:docMk/>
            <pc:sldMk cId="3065703503" sldId="257"/>
            <ac:spMk id="26" creationId="{022BDE4A-8A20-4A69-9C5A-581C82036A4D}"/>
          </ac:spMkLst>
        </pc:spChg>
        <pc:spChg chg="add del">
          <ac:chgData name="heo yun" userId="95eb05cc7efff9c7" providerId="LiveId" clId="{6DAA18B6-B618-4620-A1B9-66A4C4187357}" dt="2024-12-15T04:50:09.664" v="568" actId="26606"/>
          <ac:spMkLst>
            <pc:docMk/>
            <pc:sldMk cId="3065703503" sldId="257"/>
            <ac:spMk id="28" creationId="{2151139A-886F-4B97-8815-729AD3831BBD}"/>
          </ac:spMkLst>
        </pc:spChg>
        <pc:spChg chg="add del">
          <ac:chgData name="heo yun" userId="95eb05cc7efff9c7" providerId="LiveId" clId="{6DAA18B6-B618-4620-A1B9-66A4C4187357}" dt="2024-12-15T04:50:09.664" v="568" actId="26606"/>
          <ac:spMkLst>
            <pc:docMk/>
            <pc:sldMk cId="3065703503" sldId="257"/>
            <ac:spMk id="29" creationId="{AB5E08C4-8CDD-4623-A5B8-E998C6DEE3B7}"/>
          </ac:spMkLst>
        </pc:spChg>
        <pc:spChg chg="add del">
          <ac:chgData name="heo yun" userId="95eb05cc7efff9c7" providerId="LiveId" clId="{6DAA18B6-B618-4620-A1B9-66A4C4187357}" dt="2024-12-15T04:50:09.664" v="568" actId="26606"/>
          <ac:spMkLst>
            <pc:docMk/>
            <pc:sldMk cId="3065703503" sldId="257"/>
            <ac:spMk id="30" creationId="{15F33878-D502-4FFA-8ACE-F2AECDB2A23F}"/>
          </ac:spMkLst>
        </pc:spChg>
        <pc:spChg chg="add del">
          <ac:chgData name="heo yun" userId="95eb05cc7efff9c7" providerId="LiveId" clId="{6DAA18B6-B618-4620-A1B9-66A4C4187357}" dt="2024-12-15T04:49:33.870" v="555" actId="26606"/>
          <ac:spMkLst>
            <pc:docMk/>
            <pc:sldMk cId="3065703503" sldId="257"/>
            <ac:spMk id="31" creationId="{C4879EFC-8E62-4E00-973C-C45EE9EC676D}"/>
          </ac:spMkLst>
        </pc:spChg>
        <pc:spChg chg="add del">
          <ac:chgData name="heo yun" userId="95eb05cc7efff9c7" providerId="LiveId" clId="{6DAA18B6-B618-4620-A1B9-66A4C4187357}" dt="2024-12-15T04:50:09.664" v="568" actId="26606"/>
          <ac:spMkLst>
            <pc:docMk/>
            <pc:sldMk cId="3065703503" sldId="257"/>
            <ac:spMk id="32" creationId="{D3539FEE-81D3-4406-802E-60B20B16F4F6}"/>
          </ac:spMkLst>
        </pc:spChg>
        <pc:spChg chg="add del">
          <ac:chgData name="heo yun" userId="95eb05cc7efff9c7" providerId="LiveId" clId="{6DAA18B6-B618-4620-A1B9-66A4C4187357}" dt="2024-12-15T04:49:33.870" v="555" actId="26606"/>
          <ac:spMkLst>
            <pc:docMk/>
            <pc:sldMk cId="3065703503" sldId="257"/>
            <ac:spMk id="33" creationId="{D6A9C53F-5F90-40A5-8C85-5412D39C8C68}"/>
          </ac:spMkLst>
        </pc:spChg>
        <pc:spChg chg="add del">
          <ac:chgData name="heo yun" userId="95eb05cc7efff9c7" providerId="LiveId" clId="{6DAA18B6-B618-4620-A1B9-66A4C4187357}" dt="2024-12-15T04:50:09.664" v="568" actId="26606"/>
          <ac:spMkLst>
            <pc:docMk/>
            <pc:sldMk cId="3065703503" sldId="257"/>
            <ac:spMk id="34" creationId="{DC701763-729E-462F-A5A8-E0DEFEB1E2E4}"/>
          </ac:spMkLst>
        </pc:spChg>
        <pc:spChg chg="add del">
          <ac:chgData name="heo yun" userId="95eb05cc7efff9c7" providerId="LiveId" clId="{6DAA18B6-B618-4620-A1B9-66A4C4187357}" dt="2024-12-15T04:49:35.762" v="557" actId="26606"/>
          <ac:spMkLst>
            <pc:docMk/>
            <pc:sldMk cId="3065703503" sldId="257"/>
            <ac:spMk id="35" creationId="{586B4EF9-43BA-4655-A6FF-1D8E21574C95}"/>
          </ac:spMkLst>
        </pc:spChg>
        <pc:spChg chg="add del">
          <ac:chgData name="heo yun" userId="95eb05cc7efff9c7" providerId="LiveId" clId="{6DAA18B6-B618-4620-A1B9-66A4C4187357}" dt="2024-12-15T04:49:35.762" v="557" actId="26606"/>
          <ac:spMkLst>
            <pc:docMk/>
            <pc:sldMk cId="3065703503" sldId="257"/>
            <ac:spMk id="36" creationId="{96646FC9-C66D-4EC7-8310-0DD4ACC49C6C}"/>
          </ac:spMkLst>
        </pc:spChg>
        <pc:spChg chg="add del">
          <ac:chgData name="heo yun" userId="95eb05cc7efff9c7" providerId="LiveId" clId="{6DAA18B6-B618-4620-A1B9-66A4C4187357}" dt="2024-12-15T04:49:35.762" v="557" actId="26606"/>
          <ac:spMkLst>
            <pc:docMk/>
            <pc:sldMk cId="3065703503" sldId="257"/>
            <ac:spMk id="37" creationId="{A3473CF9-37EB-43E7-89EF-D2D1C53D1DAC}"/>
          </ac:spMkLst>
        </pc:spChg>
        <pc:spChg chg="add">
          <ac:chgData name="heo yun" userId="95eb05cc7efff9c7" providerId="LiveId" clId="{6DAA18B6-B618-4620-A1B9-66A4C4187357}" dt="2024-12-15T04:52:40.657" v="584" actId="26606"/>
          <ac:spMkLst>
            <pc:docMk/>
            <pc:sldMk cId="3065703503" sldId="257"/>
            <ac:spMk id="38" creationId="{99ED5833-B85B-4103-8A3B-CAB0308E6C15}"/>
          </ac:spMkLst>
        </pc:spChg>
        <pc:spChg chg="add del">
          <ac:chgData name="heo yun" userId="95eb05cc7efff9c7" providerId="LiveId" clId="{6DAA18B6-B618-4620-A1B9-66A4C4187357}" dt="2024-12-15T04:49:37.986" v="559" actId="26606"/>
          <ac:spMkLst>
            <pc:docMk/>
            <pc:sldMk cId="3065703503" sldId="257"/>
            <ac:spMk id="39" creationId="{99ED5833-B85B-4103-8A3B-CAB0308E6C15}"/>
          </ac:spMkLst>
        </pc:spChg>
        <pc:spChg chg="add del">
          <ac:chgData name="heo yun" userId="95eb05cc7efff9c7" providerId="LiveId" clId="{6DAA18B6-B618-4620-A1B9-66A4C4187357}" dt="2024-12-15T04:49:44.800" v="561" actId="26606"/>
          <ac:spMkLst>
            <pc:docMk/>
            <pc:sldMk cId="3065703503" sldId="257"/>
            <ac:spMk id="41" creationId="{022BDE4A-8A20-4A69-9C5A-581C82036A4D}"/>
          </ac:spMkLst>
        </pc:spChg>
        <pc:picChg chg="add del mod ord">
          <ac:chgData name="heo yun" userId="95eb05cc7efff9c7" providerId="LiveId" clId="{6DAA18B6-B618-4620-A1B9-66A4C4187357}" dt="2024-12-15T04:52:00.353" v="581" actId="478"/>
          <ac:picMkLst>
            <pc:docMk/>
            <pc:sldMk cId="3065703503" sldId="257"/>
            <ac:picMk id="7" creationId="{1B9F77BD-2E0B-7EAC-23D8-6A6A6F1D5A3C}"/>
          </ac:picMkLst>
        </pc:picChg>
        <pc:picChg chg="add del mod">
          <ac:chgData name="heo yun" userId="95eb05cc7efff9c7" providerId="LiveId" clId="{6DAA18B6-B618-4620-A1B9-66A4C4187357}" dt="2024-12-15T04:49:02.391" v="551" actId="478"/>
          <ac:picMkLst>
            <pc:docMk/>
            <pc:sldMk cId="3065703503" sldId="257"/>
            <ac:picMk id="10" creationId="{2951BC73-51B7-E439-656E-927B52EE9BED}"/>
          </ac:picMkLst>
        </pc:picChg>
        <pc:picChg chg="add mod ord">
          <ac:chgData name="heo yun" userId="95eb05cc7efff9c7" providerId="LiveId" clId="{6DAA18B6-B618-4620-A1B9-66A4C4187357}" dt="2024-12-15T04:58:27.451" v="629" actId="1076"/>
          <ac:picMkLst>
            <pc:docMk/>
            <pc:sldMk cId="3065703503" sldId="257"/>
            <ac:picMk id="12" creationId="{86EA398C-20B9-FB79-5CB8-0754F24DBB8F}"/>
          </ac:picMkLst>
        </pc:picChg>
        <pc:picChg chg="add mod">
          <ac:chgData name="heo yun" userId="95eb05cc7efff9c7" providerId="LiveId" clId="{6DAA18B6-B618-4620-A1B9-66A4C4187357}" dt="2024-12-15T04:58:26.458" v="628" actId="1076"/>
          <ac:picMkLst>
            <pc:docMk/>
            <pc:sldMk cId="3065703503" sldId="257"/>
            <ac:picMk id="14" creationId="{1E3DCFD2-2149-B083-EB0A-52E209198F67}"/>
          </ac:picMkLst>
        </pc:picChg>
      </pc:sldChg>
      <pc:sldChg chg="modSp mod">
        <pc:chgData name="heo yun" userId="95eb05cc7efff9c7" providerId="LiveId" clId="{6DAA18B6-B618-4620-A1B9-66A4C4187357}" dt="2024-12-16T00:50:52.099" v="1306" actId="20577"/>
        <pc:sldMkLst>
          <pc:docMk/>
          <pc:sldMk cId="1860464108" sldId="258"/>
        </pc:sldMkLst>
        <pc:spChg chg="mod">
          <ac:chgData name="heo yun" userId="95eb05cc7efff9c7" providerId="LiveId" clId="{6DAA18B6-B618-4620-A1B9-66A4C4187357}" dt="2024-12-16T00:50:13.840" v="1195" actId="20577"/>
          <ac:spMkLst>
            <pc:docMk/>
            <pc:sldMk cId="1860464108" sldId="258"/>
            <ac:spMk id="2" creationId="{927D3232-9FBC-FDD2-8D6A-D6157036058C}"/>
          </ac:spMkLst>
        </pc:spChg>
        <pc:spChg chg="mod">
          <ac:chgData name="heo yun" userId="95eb05cc7efff9c7" providerId="LiveId" clId="{6DAA18B6-B618-4620-A1B9-66A4C4187357}" dt="2024-12-16T00:50:52.099" v="1306" actId="20577"/>
          <ac:spMkLst>
            <pc:docMk/>
            <pc:sldMk cId="1860464108" sldId="258"/>
            <ac:spMk id="3" creationId="{F52A7828-7AD8-8B02-BA0D-67D6430D3C6F}"/>
          </ac:spMkLst>
        </pc:spChg>
      </pc:sldChg>
      <pc:sldChg chg="addSp delSp modSp new mod">
        <pc:chgData name="heo yun" userId="95eb05cc7efff9c7" providerId="LiveId" clId="{6DAA18B6-B618-4620-A1B9-66A4C4187357}" dt="2024-12-15T04:59:43.594" v="644" actId="20577"/>
        <pc:sldMkLst>
          <pc:docMk/>
          <pc:sldMk cId="1296712023" sldId="259"/>
        </pc:sldMkLst>
        <pc:spChg chg="del">
          <ac:chgData name="heo yun" userId="95eb05cc7efff9c7" providerId="LiveId" clId="{6DAA18B6-B618-4620-A1B9-66A4C4187357}" dt="2024-12-15T04:42:08.140" v="24" actId="478"/>
          <ac:spMkLst>
            <pc:docMk/>
            <pc:sldMk cId="1296712023" sldId="259"/>
            <ac:spMk id="2" creationId="{ABEC07FB-8702-5301-B4D5-2B08E7951F7F}"/>
          </ac:spMkLst>
        </pc:spChg>
        <pc:spChg chg="del">
          <ac:chgData name="heo yun" userId="95eb05cc7efff9c7" providerId="LiveId" clId="{6DAA18B6-B618-4620-A1B9-66A4C4187357}" dt="2024-12-15T04:42:09.812" v="25" actId="478"/>
          <ac:spMkLst>
            <pc:docMk/>
            <pc:sldMk cId="1296712023" sldId="259"/>
            <ac:spMk id="3" creationId="{8DFDE056-AAE8-888A-D453-E5305348CBA6}"/>
          </ac:spMkLst>
        </pc:spChg>
        <pc:spChg chg="add mod">
          <ac:chgData name="heo yun" userId="95eb05cc7efff9c7" providerId="LiveId" clId="{6DAA18B6-B618-4620-A1B9-66A4C4187357}" dt="2024-12-15T04:58:09.731" v="625" actId="20577"/>
          <ac:spMkLst>
            <pc:docMk/>
            <pc:sldMk cId="1296712023" sldId="259"/>
            <ac:spMk id="4" creationId="{A9841FBF-D837-3F30-2272-835532B598DA}"/>
          </ac:spMkLst>
        </pc:spChg>
        <pc:spChg chg="add mod">
          <ac:chgData name="heo yun" userId="95eb05cc7efff9c7" providerId="LiveId" clId="{6DAA18B6-B618-4620-A1B9-66A4C4187357}" dt="2024-12-15T04:59:43.594" v="644" actId="20577"/>
          <ac:spMkLst>
            <pc:docMk/>
            <pc:sldMk cId="1296712023" sldId="259"/>
            <ac:spMk id="15" creationId="{44134F6C-90D0-9C44-8919-BFC0A496F258}"/>
          </ac:spMkLst>
        </pc:spChg>
        <pc:picChg chg="add del mod">
          <ac:chgData name="heo yun" userId="95eb05cc7efff9c7" providerId="LiveId" clId="{6DAA18B6-B618-4620-A1B9-66A4C4187357}" dt="2024-12-15T04:51:54.233" v="579" actId="22"/>
          <ac:picMkLst>
            <pc:docMk/>
            <pc:sldMk cId="1296712023" sldId="259"/>
            <ac:picMk id="6" creationId="{A47358CE-FFEE-7A85-D1C8-4239959EDB24}"/>
          </ac:picMkLst>
        </pc:picChg>
        <pc:picChg chg="add mod">
          <ac:chgData name="heo yun" userId="95eb05cc7efff9c7" providerId="LiveId" clId="{6DAA18B6-B618-4620-A1B9-66A4C4187357}" dt="2024-12-15T04:54:35.374" v="598" actId="1076"/>
          <ac:picMkLst>
            <pc:docMk/>
            <pc:sldMk cId="1296712023" sldId="259"/>
            <ac:picMk id="8" creationId="{6FC051AB-24CB-21A0-4650-D4DA12B0F09C}"/>
          </ac:picMkLst>
        </pc:picChg>
        <pc:picChg chg="add mod">
          <ac:chgData name="heo yun" userId="95eb05cc7efff9c7" providerId="LiveId" clId="{6DAA18B6-B618-4620-A1B9-66A4C4187357}" dt="2024-12-15T04:54:32.657" v="596" actId="1076"/>
          <ac:picMkLst>
            <pc:docMk/>
            <pc:sldMk cId="1296712023" sldId="259"/>
            <ac:picMk id="10" creationId="{00B3E07F-0876-31B5-33A5-1C7BC93829D8}"/>
          </ac:picMkLst>
        </pc:picChg>
        <pc:picChg chg="add mod">
          <ac:chgData name="heo yun" userId="95eb05cc7efff9c7" providerId="LiveId" clId="{6DAA18B6-B618-4620-A1B9-66A4C4187357}" dt="2024-12-15T04:55:19.852" v="606" actId="1076"/>
          <ac:picMkLst>
            <pc:docMk/>
            <pc:sldMk cId="1296712023" sldId="259"/>
            <ac:picMk id="12" creationId="{D0D6B9EF-6C5A-9313-CAE9-3E503C2ACC94}"/>
          </ac:picMkLst>
        </pc:picChg>
        <pc:picChg chg="add mod">
          <ac:chgData name="heo yun" userId="95eb05cc7efff9c7" providerId="LiveId" clId="{6DAA18B6-B618-4620-A1B9-66A4C4187357}" dt="2024-12-15T04:55:14.768" v="605" actId="1076"/>
          <ac:picMkLst>
            <pc:docMk/>
            <pc:sldMk cId="1296712023" sldId="259"/>
            <ac:picMk id="14" creationId="{CD8AB709-97C7-205C-2CA4-05D7B6B4E6C1}"/>
          </ac:picMkLst>
        </pc:picChg>
      </pc:sldChg>
      <pc:sldChg chg="addSp delSp modSp new mod setBg">
        <pc:chgData name="heo yun" userId="95eb05cc7efff9c7" providerId="LiveId" clId="{6DAA18B6-B618-4620-A1B9-66A4C4187357}" dt="2024-12-15T08:01:36.352" v="791" actId="1076"/>
        <pc:sldMkLst>
          <pc:docMk/>
          <pc:sldMk cId="1473755378" sldId="260"/>
        </pc:sldMkLst>
        <pc:spChg chg="del">
          <ac:chgData name="heo yun" userId="95eb05cc7efff9c7" providerId="LiveId" clId="{6DAA18B6-B618-4620-A1B9-66A4C4187357}" dt="2024-12-15T04:42:28.788" v="28" actId="478"/>
          <ac:spMkLst>
            <pc:docMk/>
            <pc:sldMk cId="1473755378" sldId="260"/>
            <ac:spMk id="2" creationId="{7538F176-26F0-4E67-A31F-E7116ACBB7E7}"/>
          </ac:spMkLst>
        </pc:spChg>
        <pc:spChg chg="del">
          <ac:chgData name="heo yun" userId="95eb05cc7efff9c7" providerId="LiveId" clId="{6DAA18B6-B618-4620-A1B9-66A4C4187357}" dt="2024-12-15T04:42:28.788" v="28" actId="478"/>
          <ac:spMkLst>
            <pc:docMk/>
            <pc:sldMk cId="1473755378" sldId="260"/>
            <ac:spMk id="3" creationId="{66D0FF48-3AB1-54FD-9694-0A3543E61528}"/>
          </ac:spMkLst>
        </pc:spChg>
        <pc:spChg chg="add mod">
          <ac:chgData name="heo yun" userId="95eb05cc7efff9c7" providerId="LiveId" clId="{6DAA18B6-B618-4620-A1B9-66A4C4187357}" dt="2024-12-15T08:01:36.352" v="791" actId="1076"/>
          <ac:spMkLst>
            <pc:docMk/>
            <pc:sldMk cId="1473755378" sldId="260"/>
            <ac:spMk id="10" creationId="{3FC6E193-82AB-7B55-3FF2-E5326C0CEB82}"/>
          </ac:spMkLst>
        </pc:spChg>
        <pc:spChg chg="add del">
          <ac:chgData name="heo yun" userId="95eb05cc7efff9c7" providerId="LiveId" clId="{6DAA18B6-B618-4620-A1B9-66A4C4187357}" dt="2024-12-15T08:00:57.211" v="678" actId="26606"/>
          <ac:spMkLst>
            <pc:docMk/>
            <pc:sldMk cId="1473755378" sldId="260"/>
            <ac:spMk id="14" creationId="{42A4FC2C-047E-45A5-965D-8E1E3BF09BC6}"/>
          </ac:spMkLst>
        </pc:spChg>
        <pc:spChg chg="add del">
          <ac:chgData name="heo yun" userId="95eb05cc7efff9c7" providerId="LiveId" clId="{6DAA18B6-B618-4620-A1B9-66A4C4187357}" dt="2024-12-15T08:01:00.981" v="680" actId="26606"/>
          <ac:spMkLst>
            <pc:docMk/>
            <pc:sldMk cId="1473755378" sldId="260"/>
            <ac:spMk id="19" creationId="{C96C8BAF-68F3-4B78-B238-35DF5D86560D}"/>
          </ac:spMkLst>
        </pc:spChg>
        <pc:spChg chg="add del">
          <ac:chgData name="heo yun" userId="95eb05cc7efff9c7" providerId="LiveId" clId="{6DAA18B6-B618-4620-A1B9-66A4C4187357}" dt="2024-12-15T08:01:03.557" v="682" actId="26606"/>
          <ac:spMkLst>
            <pc:docMk/>
            <pc:sldMk cId="1473755378" sldId="260"/>
            <ac:spMk id="28" creationId="{56827C3C-D52F-46CE-A441-3CD6A1A6A0A2}"/>
          </ac:spMkLst>
        </pc:spChg>
        <pc:spChg chg="add del">
          <ac:chgData name="heo yun" userId="95eb05cc7efff9c7" providerId="LiveId" clId="{6DAA18B6-B618-4620-A1B9-66A4C4187357}" dt="2024-12-15T08:01:03.557" v="682" actId="26606"/>
          <ac:spMkLst>
            <pc:docMk/>
            <pc:sldMk cId="1473755378" sldId="260"/>
            <ac:spMk id="29" creationId="{F52A8B51-0A89-497B-B882-6658E029A3F9}"/>
          </ac:spMkLst>
        </pc:spChg>
        <pc:spChg chg="add del">
          <ac:chgData name="heo yun" userId="95eb05cc7efff9c7" providerId="LiveId" clId="{6DAA18B6-B618-4620-A1B9-66A4C4187357}" dt="2024-12-15T08:01:03.557" v="682" actId="26606"/>
          <ac:spMkLst>
            <pc:docMk/>
            <pc:sldMk cId="1473755378" sldId="260"/>
            <ac:spMk id="30" creationId="{EB1CEFBF-6F09-4052-862B-E219DA15757E}"/>
          </ac:spMkLst>
        </pc:spChg>
        <pc:spChg chg="add del">
          <ac:chgData name="heo yun" userId="95eb05cc7efff9c7" providerId="LiveId" clId="{6DAA18B6-B618-4620-A1B9-66A4C4187357}" dt="2024-12-15T08:01:03.557" v="682" actId="26606"/>
          <ac:spMkLst>
            <pc:docMk/>
            <pc:sldMk cId="1473755378" sldId="260"/>
            <ac:spMk id="31" creationId="{BCB5D417-2A71-445D-B4C7-9E814D633D33}"/>
          </ac:spMkLst>
        </pc:spChg>
        <pc:grpChg chg="add del">
          <ac:chgData name="heo yun" userId="95eb05cc7efff9c7" providerId="LiveId" clId="{6DAA18B6-B618-4620-A1B9-66A4C4187357}" dt="2024-12-15T08:01:00.981" v="680" actId="26606"/>
          <ac:grpSpMkLst>
            <pc:docMk/>
            <pc:sldMk cId="1473755378" sldId="260"/>
            <ac:grpSpMk id="16" creationId="{4F4CD6D0-5A87-4BA2-A13A-0E40511C3CFA}"/>
          </ac:grpSpMkLst>
        </pc:grpChg>
        <pc:grpChg chg="add del">
          <ac:chgData name="heo yun" userId="95eb05cc7efff9c7" providerId="LiveId" clId="{6DAA18B6-B618-4620-A1B9-66A4C4187357}" dt="2024-12-15T08:01:00.981" v="680" actId="26606"/>
          <ac:grpSpMkLst>
            <pc:docMk/>
            <pc:sldMk cId="1473755378" sldId="260"/>
            <ac:grpSpMk id="20" creationId="{E9537076-EF48-4F72-9164-FD8260D550AC}"/>
          </ac:grpSpMkLst>
        </pc:grpChg>
        <pc:grpChg chg="add del">
          <ac:chgData name="heo yun" userId="95eb05cc7efff9c7" providerId="LiveId" clId="{6DAA18B6-B618-4620-A1B9-66A4C4187357}" dt="2024-12-15T08:01:00.981" v="680" actId="26606"/>
          <ac:grpSpMkLst>
            <pc:docMk/>
            <pc:sldMk cId="1473755378" sldId="260"/>
            <ac:grpSpMk id="24" creationId="{6EFC3492-86BD-4D75-B5B4-C2DBFE0BD106}"/>
          </ac:grpSpMkLst>
        </pc:grpChg>
        <pc:picChg chg="add mod ord">
          <ac:chgData name="heo yun" userId="95eb05cc7efff9c7" providerId="LiveId" clId="{6DAA18B6-B618-4620-A1B9-66A4C4187357}" dt="2024-12-15T08:01:07.839" v="684" actId="27614"/>
          <ac:picMkLst>
            <pc:docMk/>
            <pc:sldMk cId="1473755378" sldId="260"/>
            <ac:picMk id="5" creationId="{3D4E64A6-A136-7E3A-46AA-478E8185B3C2}"/>
          </ac:picMkLst>
        </pc:picChg>
        <pc:picChg chg="add mod">
          <ac:chgData name="heo yun" userId="95eb05cc7efff9c7" providerId="LiveId" clId="{6DAA18B6-B618-4620-A1B9-66A4C4187357}" dt="2024-12-15T08:01:08.015" v="686" actId="27614"/>
          <ac:picMkLst>
            <pc:docMk/>
            <pc:sldMk cId="1473755378" sldId="260"/>
            <ac:picMk id="7" creationId="{4F9DA5B7-A2E6-16E2-DD76-93F3BE0A2888}"/>
          </ac:picMkLst>
        </pc:picChg>
        <pc:picChg chg="add mod">
          <ac:chgData name="heo yun" userId="95eb05cc7efff9c7" providerId="LiveId" clId="{6DAA18B6-B618-4620-A1B9-66A4C4187357}" dt="2024-12-15T08:01:08.015" v="685" actId="27614"/>
          <ac:picMkLst>
            <pc:docMk/>
            <pc:sldMk cId="1473755378" sldId="260"/>
            <ac:picMk id="9" creationId="{F375BCE0-BFE2-F93A-3893-D2A3CDCB19DF}"/>
          </ac:picMkLst>
        </pc:picChg>
        <pc:cxnChg chg="add">
          <ac:chgData name="heo yun" userId="95eb05cc7efff9c7" providerId="LiveId" clId="{6DAA18B6-B618-4620-A1B9-66A4C4187357}" dt="2024-12-15T08:01:03.557" v="683" actId="26606"/>
          <ac:cxnSpMkLst>
            <pc:docMk/>
            <pc:sldMk cId="1473755378" sldId="260"/>
            <ac:cxnSpMk id="33" creationId="{DCD67800-37AC-4E14-89B0-F79DCB3FB86D}"/>
          </ac:cxnSpMkLst>
        </pc:cxnChg>
        <pc:cxnChg chg="add">
          <ac:chgData name="heo yun" userId="95eb05cc7efff9c7" providerId="LiveId" clId="{6DAA18B6-B618-4620-A1B9-66A4C4187357}" dt="2024-12-15T08:01:03.557" v="683" actId="26606"/>
          <ac:cxnSpMkLst>
            <pc:docMk/>
            <pc:sldMk cId="1473755378" sldId="260"/>
            <ac:cxnSpMk id="34" creationId="{20F1788F-A5AE-4188-8274-F7F2E3833ECD}"/>
          </ac:cxnSpMkLst>
        </pc:cxnChg>
      </pc:sldChg>
      <pc:sldChg chg="addSp delSp modSp new mod">
        <pc:chgData name="heo yun" userId="95eb05cc7efff9c7" providerId="LiveId" clId="{6DAA18B6-B618-4620-A1B9-66A4C4187357}" dt="2024-12-15T05:02:22.569" v="660" actId="1076"/>
        <pc:sldMkLst>
          <pc:docMk/>
          <pc:sldMk cId="2472476801" sldId="261"/>
        </pc:sldMkLst>
        <pc:spChg chg="del">
          <ac:chgData name="heo yun" userId="95eb05cc7efff9c7" providerId="LiveId" clId="{6DAA18B6-B618-4620-A1B9-66A4C4187357}" dt="2024-12-15T04:42:26.096" v="27" actId="478"/>
          <ac:spMkLst>
            <pc:docMk/>
            <pc:sldMk cId="2472476801" sldId="261"/>
            <ac:spMk id="2" creationId="{7167A7DC-08CD-DB36-0F38-EEA8372CBAFD}"/>
          </ac:spMkLst>
        </pc:spChg>
        <pc:spChg chg="del">
          <ac:chgData name="heo yun" userId="95eb05cc7efff9c7" providerId="LiveId" clId="{6DAA18B6-B618-4620-A1B9-66A4C4187357}" dt="2024-12-15T04:42:26.096" v="27" actId="478"/>
          <ac:spMkLst>
            <pc:docMk/>
            <pc:sldMk cId="2472476801" sldId="261"/>
            <ac:spMk id="3" creationId="{1923563B-E3D7-B386-3630-B6214EE03454}"/>
          </ac:spMkLst>
        </pc:spChg>
        <pc:spChg chg="add mod">
          <ac:chgData name="heo yun" userId="95eb05cc7efff9c7" providerId="LiveId" clId="{6DAA18B6-B618-4620-A1B9-66A4C4187357}" dt="2024-12-15T05:02:22.569" v="660" actId="1076"/>
          <ac:spMkLst>
            <pc:docMk/>
            <pc:sldMk cId="2472476801" sldId="261"/>
            <ac:spMk id="6" creationId="{B9711542-5C09-0703-D13C-EB7C9939659B}"/>
          </ac:spMkLst>
        </pc:spChg>
        <pc:picChg chg="add mod">
          <ac:chgData name="heo yun" userId="95eb05cc7efff9c7" providerId="LiveId" clId="{6DAA18B6-B618-4620-A1B9-66A4C4187357}" dt="2024-12-15T05:02:04.791" v="656" actId="1076"/>
          <ac:picMkLst>
            <pc:docMk/>
            <pc:sldMk cId="2472476801" sldId="261"/>
            <ac:picMk id="5" creationId="{B8556DD9-4943-27D4-273A-1564A8898AA3}"/>
          </ac:picMkLst>
        </pc:picChg>
      </pc:sldChg>
      <pc:sldChg chg="addSp delSp modSp new mod">
        <pc:chgData name="heo yun" userId="95eb05cc7efff9c7" providerId="LiveId" clId="{6DAA18B6-B618-4620-A1B9-66A4C4187357}" dt="2024-12-15T05:00:57.555" v="654" actId="20577"/>
        <pc:sldMkLst>
          <pc:docMk/>
          <pc:sldMk cId="2547311271" sldId="262"/>
        </pc:sldMkLst>
        <pc:spChg chg="del">
          <ac:chgData name="heo yun" userId="95eb05cc7efff9c7" providerId="LiveId" clId="{6DAA18B6-B618-4620-A1B9-66A4C4187357}" dt="2024-12-15T04:42:15.876" v="26" actId="478"/>
          <ac:spMkLst>
            <pc:docMk/>
            <pc:sldMk cId="2547311271" sldId="262"/>
            <ac:spMk id="2" creationId="{5E72197C-B9A6-6CA6-927B-7B8D5CEE7855}"/>
          </ac:spMkLst>
        </pc:spChg>
        <pc:spChg chg="del">
          <ac:chgData name="heo yun" userId="95eb05cc7efff9c7" providerId="LiveId" clId="{6DAA18B6-B618-4620-A1B9-66A4C4187357}" dt="2024-12-15T04:42:15.876" v="26" actId="478"/>
          <ac:spMkLst>
            <pc:docMk/>
            <pc:sldMk cId="2547311271" sldId="262"/>
            <ac:spMk id="3" creationId="{DA4BEBDE-2357-BB4E-4E39-059700743CD6}"/>
          </ac:spMkLst>
        </pc:spChg>
        <pc:spChg chg="add mod">
          <ac:chgData name="heo yun" userId="95eb05cc7efff9c7" providerId="LiveId" clId="{6DAA18B6-B618-4620-A1B9-66A4C4187357}" dt="2024-12-15T04:59:26.739" v="634" actId="1076"/>
          <ac:spMkLst>
            <pc:docMk/>
            <pc:sldMk cId="2547311271" sldId="262"/>
            <ac:spMk id="6" creationId="{FED208C9-A703-6A02-6253-4137EF76C939}"/>
          </ac:spMkLst>
        </pc:spChg>
        <pc:spChg chg="add mod">
          <ac:chgData name="heo yun" userId="95eb05cc7efff9c7" providerId="LiveId" clId="{6DAA18B6-B618-4620-A1B9-66A4C4187357}" dt="2024-12-15T05:00:31.623" v="648" actId="1076"/>
          <ac:spMkLst>
            <pc:docMk/>
            <pc:sldMk cId="2547311271" sldId="262"/>
            <ac:spMk id="9" creationId="{35598BB1-C528-CD16-7ED0-F9E73D4ACD0A}"/>
          </ac:spMkLst>
        </pc:spChg>
        <pc:spChg chg="add mod">
          <ac:chgData name="heo yun" userId="95eb05cc7efff9c7" providerId="LiveId" clId="{6DAA18B6-B618-4620-A1B9-66A4C4187357}" dt="2024-12-15T05:00:57.555" v="654" actId="20577"/>
          <ac:spMkLst>
            <pc:docMk/>
            <pc:sldMk cId="2547311271" sldId="262"/>
            <ac:spMk id="14" creationId="{9BDC1F3A-FE8F-5205-B8B4-FD75C5899DCD}"/>
          </ac:spMkLst>
        </pc:spChg>
        <pc:picChg chg="add mod">
          <ac:chgData name="heo yun" userId="95eb05cc7efff9c7" providerId="LiveId" clId="{6DAA18B6-B618-4620-A1B9-66A4C4187357}" dt="2024-12-15T04:59:21.346" v="631" actId="14100"/>
          <ac:picMkLst>
            <pc:docMk/>
            <pc:sldMk cId="2547311271" sldId="262"/>
            <ac:picMk id="5" creationId="{951456D2-A1BD-4355-5209-48BD93531555}"/>
          </ac:picMkLst>
        </pc:picChg>
        <pc:picChg chg="add mod">
          <ac:chgData name="heo yun" userId="95eb05cc7efff9c7" providerId="LiveId" clId="{6DAA18B6-B618-4620-A1B9-66A4C4187357}" dt="2024-12-15T05:00:28.804" v="647" actId="1076"/>
          <ac:picMkLst>
            <pc:docMk/>
            <pc:sldMk cId="2547311271" sldId="262"/>
            <ac:picMk id="8" creationId="{BADC220B-3DD3-637F-7A7E-C21B314FEBCC}"/>
          </ac:picMkLst>
        </pc:picChg>
        <pc:picChg chg="add mod">
          <ac:chgData name="heo yun" userId="95eb05cc7efff9c7" providerId="LiveId" clId="{6DAA18B6-B618-4620-A1B9-66A4C4187357}" dt="2024-12-15T05:00:27.762" v="646" actId="1076"/>
          <ac:picMkLst>
            <pc:docMk/>
            <pc:sldMk cId="2547311271" sldId="262"/>
            <ac:picMk id="11" creationId="{3965BE68-73D7-816C-94CB-C807D2212E36}"/>
          </ac:picMkLst>
        </pc:picChg>
        <pc:picChg chg="add del">
          <ac:chgData name="heo yun" userId="95eb05cc7efff9c7" providerId="LiveId" clId="{6DAA18B6-B618-4620-A1B9-66A4C4187357}" dt="2024-12-15T05:00:35.726" v="650" actId="22"/>
          <ac:picMkLst>
            <pc:docMk/>
            <pc:sldMk cId="2547311271" sldId="262"/>
            <ac:picMk id="13" creationId="{9EB8DE90-EEFE-01EF-6C0C-CECAFA34934A}"/>
          </ac:picMkLst>
        </pc:picChg>
      </pc:sldChg>
      <pc:sldChg chg="addSp delSp modSp add mod setBg">
        <pc:chgData name="heo yun" userId="95eb05cc7efff9c7" providerId="LiveId" clId="{6DAA18B6-B618-4620-A1B9-66A4C4187357}" dt="2024-12-16T00:44:02.137" v="1168"/>
        <pc:sldMkLst>
          <pc:docMk/>
          <pc:sldMk cId="2418327196" sldId="263"/>
        </pc:sldMkLst>
        <pc:spChg chg="add del mod">
          <ac:chgData name="heo yun" userId="95eb05cc7efff9c7" providerId="LiveId" clId="{6DAA18B6-B618-4620-A1B9-66A4C4187357}" dt="2024-12-16T00:44:02.137" v="1168"/>
          <ac:spMkLst>
            <pc:docMk/>
            <pc:sldMk cId="2418327196" sldId="263"/>
            <ac:spMk id="2" creationId="{C44C1EF7-7B9C-5EAB-31A3-FA66D79A95EF}"/>
          </ac:spMkLst>
        </pc:spChg>
        <pc:spChg chg="add mod">
          <ac:chgData name="heo yun" userId="95eb05cc7efff9c7" providerId="LiveId" clId="{6DAA18B6-B618-4620-A1B9-66A4C4187357}" dt="2024-12-16T00:44:01.913" v="1166" actId="1076"/>
          <ac:spMkLst>
            <pc:docMk/>
            <pc:sldMk cId="2418327196" sldId="263"/>
            <ac:spMk id="3" creationId="{9EA10D53-9148-46D9-6891-A99C339E2522}"/>
          </ac:spMkLst>
        </pc:spChg>
        <pc:spChg chg="add del">
          <ac:chgData name="heo yun" userId="95eb05cc7efff9c7" providerId="LiveId" clId="{6DAA18B6-B618-4620-A1B9-66A4C4187357}" dt="2024-12-15T10:05:14.556" v="807" actId="26606"/>
          <ac:spMkLst>
            <pc:docMk/>
            <pc:sldMk cId="2418327196" sldId="263"/>
            <ac:spMk id="14" creationId="{E8DC6FCD-811B-436E-9FEE-FC957486CD7E}"/>
          </ac:spMkLst>
        </pc:spChg>
        <pc:spChg chg="add del">
          <ac:chgData name="heo yun" userId="95eb05cc7efff9c7" providerId="LiveId" clId="{6DAA18B6-B618-4620-A1B9-66A4C4187357}" dt="2024-12-15T10:05:16.225" v="809" actId="26606"/>
          <ac:spMkLst>
            <pc:docMk/>
            <pc:sldMk cId="2418327196" sldId="263"/>
            <ac:spMk id="16" creationId="{B78EDDD3-C548-48EF-B3CA-B290B17192AB}"/>
          </ac:spMkLst>
        </pc:spChg>
        <pc:spChg chg="add del">
          <ac:chgData name="heo yun" userId="95eb05cc7efff9c7" providerId="LiveId" clId="{6DAA18B6-B618-4620-A1B9-66A4C4187357}" dt="2024-12-15T10:05:17.769" v="811" actId="26606"/>
          <ac:spMkLst>
            <pc:docMk/>
            <pc:sldMk cId="2418327196" sldId="263"/>
            <ac:spMk id="18" creationId="{BF494AE6-A88C-448B-B1B7-80259E6F4FE0}"/>
          </ac:spMkLst>
        </pc:spChg>
        <pc:spChg chg="add del">
          <ac:chgData name="heo yun" userId="95eb05cc7efff9c7" providerId="LiveId" clId="{6DAA18B6-B618-4620-A1B9-66A4C4187357}" dt="2024-12-15T10:05:43.431" v="819" actId="26606"/>
          <ac:spMkLst>
            <pc:docMk/>
            <pc:sldMk cId="2418327196" sldId="263"/>
            <ac:spMk id="20" creationId="{B78EDDD3-C548-48EF-B3CA-B290B17192AB}"/>
          </ac:spMkLst>
        </pc:spChg>
        <pc:spChg chg="add del">
          <ac:chgData name="heo yun" userId="95eb05cc7efff9c7" providerId="LiveId" clId="{6DAA18B6-B618-4620-A1B9-66A4C4187357}" dt="2024-12-15T10:05:30.264" v="815" actId="26606"/>
          <ac:spMkLst>
            <pc:docMk/>
            <pc:sldMk cId="2418327196" sldId="263"/>
            <ac:spMk id="25" creationId="{B78EDDD3-C548-48EF-B3CA-B290B17192AB}"/>
          </ac:spMkLst>
        </pc:spChg>
        <pc:spChg chg="add del">
          <ac:chgData name="heo yun" userId="95eb05cc7efff9c7" providerId="LiveId" clId="{6DAA18B6-B618-4620-A1B9-66A4C4187357}" dt="2024-12-15T10:05:37.679" v="817" actId="26606"/>
          <ac:spMkLst>
            <pc:docMk/>
            <pc:sldMk cId="2418327196" sldId="263"/>
            <ac:spMk id="27" creationId="{6742736B-1326-450B-9240-348937388E6A}"/>
          </ac:spMkLst>
        </pc:spChg>
        <pc:picChg chg="add del mod ord">
          <ac:chgData name="heo yun" userId="95eb05cc7efff9c7" providerId="LiveId" clId="{6DAA18B6-B618-4620-A1B9-66A4C4187357}" dt="2024-12-15T10:05:58.649" v="826" actId="478"/>
          <ac:picMkLst>
            <pc:docMk/>
            <pc:sldMk cId="2418327196" sldId="263"/>
            <ac:picMk id="3" creationId="{C207B438-AEC2-3E23-87BD-343308AAD972}"/>
          </ac:picMkLst>
        </pc:picChg>
        <pc:picChg chg="add del mod">
          <ac:chgData name="heo yun" userId="95eb05cc7efff9c7" providerId="LiveId" clId="{6DAA18B6-B618-4620-A1B9-66A4C4187357}" dt="2024-12-15T10:05:58.138" v="825" actId="478"/>
          <ac:picMkLst>
            <pc:docMk/>
            <pc:sldMk cId="2418327196" sldId="263"/>
            <ac:picMk id="5" creationId="{46D10083-E9DD-D144-105B-9B569DD7513B}"/>
          </ac:picMkLst>
        </pc:picChg>
        <pc:picChg chg="add mod ord">
          <ac:chgData name="heo yun" userId="95eb05cc7efff9c7" providerId="LiveId" clId="{6DAA18B6-B618-4620-A1B9-66A4C4187357}" dt="2024-12-16T00:43:44.151" v="1124" actId="1076"/>
          <ac:picMkLst>
            <pc:docMk/>
            <pc:sldMk cId="2418327196" sldId="263"/>
            <ac:picMk id="7" creationId="{76D8E917-6010-89C4-0568-5173805B15BC}"/>
          </ac:picMkLst>
        </pc:picChg>
        <pc:picChg chg="add del mod ord">
          <ac:chgData name="heo yun" userId="95eb05cc7efff9c7" providerId="LiveId" clId="{6DAA18B6-B618-4620-A1B9-66A4C4187357}" dt="2024-12-15T10:06:30.969" v="839" actId="478"/>
          <ac:picMkLst>
            <pc:docMk/>
            <pc:sldMk cId="2418327196" sldId="263"/>
            <ac:picMk id="9" creationId="{508668EE-72B7-E3B5-85E6-79E93B6F0F6F}"/>
          </ac:picMkLst>
        </pc:picChg>
      </pc:sldChg>
      <pc:sldChg chg="new del">
        <pc:chgData name="heo yun" userId="95eb05cc7efff9c7" providerId="LiveId" clId="{6DAA18B6-B618-4620-A1B9-66A4C4187357}" dt="2024-12-15T04:56:55.972" v="611" actId="680"/>
        <pc:sldMkLst>
          <pc:docMk/>
          <pc:sldMk cId="3317918313" sldId="263"/>
        </pc:sldMkLst>
      </pc:sldChg>
      <pc:sldChg chg="addSp add mod">
        <pc:chgData name="heo yun" userId="95eb05cc7efff9c7" providerId="LiveId" clId="{6DAA18B6-B618-4620-A1B9-66A4C4187357}" dt="2024-12-15T10:00:03.360" v="796" actId="22"/>
        <pc:sldMkLst>
          <pc:docMk/>
          <pc:sldMk cId="730897571" sldId="264"/>
        </pc:sldMkLst>
        <pc:picChg chg="add">
          <ac:chgData name="heo yun" userId="95eb05cc7efff9c7" providerId="LiveId" clId="{6DAA18B6-B618-4620-A1B9-66A4C4187357}" dt="2024-12-15T10:00:03.360" v="796" actId="22"/>
          <ac:picMkLst>
            <pc:docMk/>
            <pc:sldMk cId="730897571" sldId="264"/>
            <ac:picMk id="3" creationId="{A8409A98-7848-9B4E-0F8C-2834482203ED}"/>
          </ac:picMkLst>
        </pc:picChg>
      </pc:sldChg>
      <pc:sldChg chg="addSp modSp add mod">
        <pc:chgData name="heo yun" userId="95eb05cc7efff9c7" providerId="LiveId" clId="{6DAA18B6-B618-4620-A1B9-66A4C4187357}" dt="2024-12-15T09:59:46.918" v="795" actId="1076"/>
        <pc:sldMkLst>
          <pc:docMk/>
          <pc:sldMk cId="2399043578" sldId="265"/>
        </pc:sldMkLst>
        <pc:picChg chg="add mod">
          <ac:chgData name="heo yun" userId="95eb05cc7efff9c7" providerId="LiveId" clId="{6DAA18B6-B618-4620-A1B9-66A4C4187357}" dt="2024-12-15T09:59:46.918" v="795" actId="1076"/>
          <ac:picMkLst>
            <pc:docMk/>
            <pc:sldMk cId="2399043578" sldId="265"/>
            <ac:picMk id="3" creationId="{2AD7AD15-B030-1792-FA55-D315D103A523}"/>
          </ac:picMkLst>
        </pc:picChg>
      </pc:sldChg>
      <pc:sldChg chg="add del">
        <pc:chgData name="heo yun" userId="95eb05cc7efff9c7" providerId="LiveId" clId="{6DAA18B6-B618-4620-A1B9-66A4C4187357}" dt="2024-12-15T10:05:38.333" v="818" actId="2890"/>
        <pc:sldMkLst>
          <pc:docMk/>
          <pc:sldMk cId="1956786984" sldId="266"/>
        </pc:sldMkLst>
      </pc:sldChg>
      <pc:sldChg chg="addSp delSp modSp add mod ord">
        <pc:chgData name="heo yun" userId="95eb05cc7efff9c7" providerId="LiveId" clId="{6DAA18B6-B618-4620-A1B9-66A4C4187357}" dt="2024-12-16T00:42:49.487" v="1068" actId="20577"/>
        <pc:sldMkLst>
          <pc:docMk/>
          <pc:sldMk cId="3759324958" sldId="266"/>
        </pc:sldMkLst>
        <pc:spChg chg="add mod">
          <ac:chgData name="heo yun" userId="95eb05cc7efff9c7" providerId="LiveId" clId="{6DAA18B6-B618-4620-A1B9-66A4C4187357}" dt="2024-12-16T00:42:49.487" v="1068" actId="20577"/>
          <ac:spMkLst>
            <pc:docMk/>
            <pc:sldMk cId="3759324958" sldId="266"/>
            <ac:spMk id="2" creationId="{67D23460-AD3E-4920-A585-A21A6D22EF40}"/>
          </ac:spMkLst>
        </pc:spChg>
        <pc:picChg chg="add del mod modCrop">
          <ac:chgData name="heo yun" userId="95eb05cc7efff9c7" providerId="LiveId" clId="{6DAA18B6-B618-4620-A1B9-66A4C4187357}" dt="2024-12-16T00:42:02.165" v="1033" actId="1076"/>
          <ac:picMkLst>
            <pc:docMk/>
            <pc:sldMk cId="3759324958" sldId="266"/>
            <ac:picMk id="3" creationId="{3D36BDBA-41FB-4E9F-1B8C-1F8B786FE8BE}"/>
          </ac:picMkLst>
        </pc:picChg>
        <pc:picChg chg="del">
          <ac:chgData name="heo yun" userId="95eb05cc7efff9c7" providerId="LiveId" clId="{6DAA18B6-B618-4620-A1B9-66A4C4187357}" dt="2024-12-15T10:06:17.340" v="834" actId="478"/>
          <ac:picMkLst>
            <pc:docMk/>
            <pc:sldMk cId="3759324958" sldId="266"/>
            <ac:picMk id="5" creationId="{FD41B2DC-5F8B-D7EE-5F8B-92F329162CEC}"/>
          </ac:picMkLst>
        </pc:picChg>
        <pc:picChg chg="del">
          <ac:chgData name="heo yun" userId="95eb05cc7efff9c7" providerId="LiveId" clId="{6DAA18B6-B618-4620-A1B9-66A4C4187357}" dt="2024-12-15T10:05:49.914" v="821" actId="478"/>
          <ac:picMkLst>
            <pc:docMk/>
            <pc:sldMk cId="3759324958" sldId="266"/>
            <ac:picMk id="7" creationId="{3F21EA32-82E0-65F6-7C1F-417B26FAAF1F}"/>
          </ac:picMkLst>
        </pc:picChg>
        <pc:picChg chg="del">
          <ac:chgData name="heo yun" userId="95eb05cc7efff9c7" providerId="LiveId" clId="{6DAA18B6-B618-4620-A1B9-66A4C4187357}" dt="2024-12-15T10:05:50.551" v="822" actId="478"/>
          <ac:picMkLst>
            <pc:docMk/>
            <pc:sldMk cId="3759324958" sldId="266"/>
            <ac:picMk id="9" creationId="{993F8DD1-3C89-73AD-FE06-435CA82D2051}"/>
          </ac:picMkLst>
        </pc:picChg>
      </pc:sldChg>
      <pc:sldChg chg="addSp delSp modSp add mod">
        <pc:chgData name="heo yun" userId="95eb05cc7efff9c7" providerId="LiveId" clId="{6DAA18B6-B618-4620-A1B9-66A4C4187357}" dt="2024-12-16T00:43:26.677" v="1120" actId="20577"/>
        <pc:sldMkLst>
          <pc:docMk/>
          <pc:sldMk cId="3360723095" sldId="267"/>
        </pc:sldMkLst>
        <pc:spChg chg="add mod">
          <ac:chgData name="heo yun" userId="95eb05cc7efff9c7" providerId="LiveId" clId="{6DAA18B6-B618-4620-A1B9-66A4C4187357}" dt="2024-12-16T00:43:26.677" v="1120" actId="20577"/>
          <ac:spMkLst>
            <pc:docMk/>
            <pc:sldMk cId="3360723095" sldId="267"/>
            <ac:spMk id="2" creationId="{5EA17C74-6C7A-3DEF-8958-C5C4E22C94B7}"/>
          </ac:spMkLst>
        </pc:spChg>
        <pc:picChg chg="del">
          <ac:chgData name="heo yun" userId="95eb05cc7efff9c7" providerId="LiveId" clId="{6DAA18B6-B618-4620-A1B9-66A4C4187357}" dt="2024-12-15T10:06:19.473" v="835" actId="478"/>
          <ac:picMkLst>
            <pc:docMk/>
            <pc:sldMk cId="3360723095" sldId="267"/>
            <ac:picMk id="3" creationId="{C8F9A953-BCAF-D718-9DF5-C5E965CA0EEA}"/>
          </ac:picMkLst>
        </pc:picChg>
        <pc:picChg chg="mod">
          <ac:chgData name="heo yun" userId="95eb05cc7efff9c7" providerId="LiveId" clId="{6DAA18B6-B618-4620-A1B9-66A4C4187357}" dt="2024-12-16T00:43:06.670" v="1069" actId="1076"/>
          <ac:picMkLst>
            <pc:docMk/>
            <pc:sldMk cId="3360723095" sldId="267"/>
            <ac:picMk id="5" creationId="{B43635B6-F673-88D3-7AC0-2A88325474A2}"/>
          </ac:picMkLst>
        </pc:picChg>
      </pc:sldChg>
      <pc:sldChg chg="addSp delSp modSp add mod">
        <pc:chgData name="heo yun" userId="95eb05cc7efff9c7" providerId="LiveId" clId="{6DAA18B6-B618-4620-A1B9-66A4C4187357}" dt="2024-12-16T00:44:27.971" v="1193" actId="20577"/>
        <pc:sldMkLst>
          <pc:docMk/>
          <pc:sldMk cId="2537149862" sldId="268"/>
        </pc:sldMkLst>
        <pc:spChg chg="add mod">
          <ac:chgData name="heo yun" userId="95eb05cc7efff9c7" providerId="LiveId" clId="{6DAA18B6-B618-4620-A1B9-66A4C4187357}" dt="2024-12-16T00:44:27.971" v="1193" actId="20577"/>
          <ac:spMkLst>
            <pc:docMk/>
            <pc:sldMk cId="2537149862" sldId="268"/>
            <ac:spMk id="2" creationId="{DAFC7530-1522-B2C7-85B4-84A2E4082100}"/>
          </ac:spMkLst>
        </pc:spChg>
        <pc:picChg chg="del">
          <ac:chgData name="heo yun" userId="95eb05cc7efff9c7" providerId="LiveId" clId="{6DAA18B6-B618-4620-A1B9-66A4C4187357}" dt="2024-12-15T10:06:35.591" v="841" actId="478"/>
          <ac:picMkLst>
            <pc:docMk/>
            <pc:sldMk cId="2537149862" sldId="268"/>
            <ac:picMk id="7" creationId="{25E491E7-B205-37FC-ED69-C2DDD360D34B}"/>
          </ac:picMkLst>
        </pc:picChg>
        <pc:picChg chg="mod">
          <ac:chgData name="heo yun" userId="95eb05cc7efff9c7" providerId="LiveId" clId="{6DAA18B6-B618-4620-A1B9-66A4C4187357}" dt="2024-12-16T00:44:17.080" v="1169" actId="1076"/>
          <ac:picMkLst>
            <pc:docMk/>
            <pc:sldMk cId="2537149862" sldId="268"/>
            <ac:picMk id="9" creationId="{5FB523C1-0C23-B783-18F2-2211CDDB58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2E182-8949-D9CC-DEF2-FEF921FE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5D976D-253A-234C-A22A-249220B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16E34-40DA-1330-01E6-7A1E161C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0E27C-BB0C-10BD-8854-B0AB2058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0F31B-4D19-82FA-A54D-BDD0BD38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0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6C34F-8EDF-3F0D-8979-8FC53F2E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1B8392-BE80-7F25-78CF-DF68C48E0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3ABAB-CCF9-CD60-5438-096200B1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53FFC-D891-1A41-EEEC-5A9964C8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2E1CE-4823-D7D1-4B51-D382217F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3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F677CD-0CD2-DDB5-FA36-20B2F2674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D626FC-2A6C-5FD4-5174-62D55D1F2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082A8-A2D2-94F3-28E8-862ADFEF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2B279-C7E6-830C-E6AA-EA08BF48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EACF00-D725-0166-CE21-14592B7B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86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7FBDF-3480-AA18-81EE-DC2B9AD1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26330-3B6F-FF38-BA40-92FFCA246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7B9AB-1570-8876-BA1B-34840A35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30413-7AE3-8451-6A1F-96E55942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52FE1-4036-60D1-3001-085DDE71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98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F31CB-A11E-9395-C527-940D7182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B8BB3-62F2-EEF1-77AB-7AECFF84D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D3AE7-B804-AF62-6176-D81A82C3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57AE3-DE5C-4D34-60D7-5979E0BE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99690-9656-F839-26EC-D37393B9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4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B3E32-C977-09E1-6C0D-2B8EA74C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B5A22-7991-8691-F5A8-8DDE6FE44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E4EB7F-376E-9204-9F78-ACBC13A4D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150FB-9E53-D814-3566-12EA36F7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39D403-B78A-99D6-ED02-9E6911DD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7A050-F8E9-CDDD-F7CB-43F78195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6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A88D4-056E-6000-11FA-7A93C396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3F4AD6-641C-08C1-FBB7-35F83873C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FB967-6216-3033-CD2F-A7B991426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835283-8B43-E0B4-BB7C-C88E706F4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47D5E3-E7D0-9B3A-3BD0-964B33AEE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0958B5-F43D-9922-5EA4-794E27E0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D4456A-D133-BC64-4C2E-9F06986E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46E5BA-8E53-0F3C-9A93-05A8357A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2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FB3DE-9A6F-A055-C44D-1FA5FC97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A2D988-9A7A-F7AF-69A5-F194D3FA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B6C962-9EE0-6B2E-BE36-5CD3A63D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69B169-B4CE-C1D0-0F03-6E35CB5D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1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5F666A-97C0-D134-FB32-0AF6CAC7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A3293F-CA50-2866-3461-9D83A5F9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6D0BB4-5228-4A8A-53D6-E9DEAF29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34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E2BC4-6AFB-E270-172C-D8F2E461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6C546-EE84-986C-E555-F4469F5B1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05C917-8772-1444-1EC2-270D9B4E5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CA491-687D-739E-DA05-17B0EFC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6E5E86-E28B-9201-632A-BB516B7F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A8DB3B-C37B-69F8-44F5-EFE01881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35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84454-EF84-377E-D0FA-A0067305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7338DB-30A2-0EC9-9D22-9B5EE627E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69AB1A-647B-A3A8-049D-3ADF09F2C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3175DE-B3DC-C92D-CDC4-D7A9F17B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130DC-7F0A-340E-C76E-DC68F1DC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86FA7D-B513-CBC1-076B-EA7596ED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2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075A17-9642-EAD3-DAFE-F2DABC65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4273A5-EC42-0558-C0D1-B38836A63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FD94D-6D73-A848-716C-25B7C62C2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CFCCE7-E5B9-4000-AFBB-5015AC4DAB79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515EF-0E19-B657-B794-F69ED9A54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34184-CC33-FB74-763B-DA627E389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77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7BFCD-3AD0-3AA0-8F50-0706EF233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program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20724E-5342-EF3A-1BAF-0BCE53C4A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202241408 </a:t>
            </a:r>
            <a:r>
              <a:rPr lang="ko-KR" altLang="en-US" dirty="0" err="1"/>
              <a:t>허윤</a:t>
            </a:r>
            <a:endParaRPr lang="en-US" altLang="ko-KR" dirty="0"/>
          </a:p>
          <a:p>
            <a:r>
              <a:rPr lang="en-US" altLang="ko-KR" dirty="0"/>
              <a:t>https://github.com/heoheoyun/java.git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77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83FB3-FC0A-D853-D1CD-BCAA442AD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FB523C1-0C23-B783-18F2-2211CDDB5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738" y="0"/>
            <a:ext cx="798105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FC7530-1522-B2C7-85B4-84A2E4082100}"/>
              </a:ext>
            </a:extLst>
          </p:cNvPr>
          <p:cNvSpPr txBox="1"/>
          <p:nvPr/>
        </p:nvSpPr>
        <p:spPr>
          <a:xfrm>
            <a:off x="905933" y="2836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검색기능</a:t>
            </a:r>
          </a:p>
        </p:txBody>
      </p:sp>
    </p:spTree>
    <p:extLst>
      <p:ext uri="{BB962C8B-B14F-4D97-AF65-F5344CB8AC3E}">
        <p14:creationId xmlns:p14="http://schemas.microsoft.com/office/powerpoint/2010/main" val="253714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835DF-6B16-4A0F-7E31-387653146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D7AD15-B030-1792-FA55-D315D103A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41" y="22609"/>
            <a:ext cx="9204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43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7047D-5D76-E5C1-F953-B43F164BB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409A98-7848-9B4E-0F8C-283448220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42" y="0"/>
            <a:ext cx="9147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97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D3232-9FBC-FDD2-8D6A-D6157036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</a:t>
            </a:r>
            <a:r>
              <a:rPr lang="en-US" altLang="ko-KR" dirty="0"/>
              <a:t>:17</a:t>
            </a:r>
            <a:r>
              <a:rPr lang="ko-KR" altLang="en-US" dirty="0"/>
              <a:t>점</a:t>
            </a:r>
            <a:r>
              <a:rPr lang="en-US" altLang="ko-KR" dirty="0"/>
              <a:t>(</a:t>
            </a:r>
            <a:r>
              <a:rPr lang="ko-KR" altLang="en-US" dirty="0"/>
              <a:t>기본점수</a:t>
            </a:r>
            <a:r>
              <a:rPr lang="en-US" altLang="ko-KR" dirty="0"/>
              <a:t>:5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A7828-7AD8-8B02-BA0D-67D6430D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왜냐하면 몇몇과제들의 제출 기간을 초과한 점 </a:t>
            </a:r>
            <a:r>
              <a:rPr lang="en-US" altLang="ko-KR" dirty="0"/>
              <a:t>-1</a:t>
            </a:r>
            <a:r>
              <a:rPr lang="ko-KR" altLang="en-US" dirty="0"/>
              <a:t>점</a:t>
            </a:r>
            <a:endParaRPr lang="en-US" altLang="ko-KR" dirty="0"/>
          </a:p>
          <a:p>
            <a:r>
              <a:rPr lang="ko-KR" altLang="en-US" dirty="0"/>
              <a:t>여러 부족한 점들이 보여서 </a:t>
            </a:r>
            <a:r>
              <a:rPr lang="en-US" altLang="ko-KR" dirty="0"/>
              <a:t>-2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46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B637E-9678-82DD-16AB-87C33D628115}"/>
              </a:ext>
            </a:extLst>
          </p:cNvPr>
          <p:cNvSpPr txBox="1"/>
          <p:nvPr/>
        </p:nvSpPr>
        <p:spPr>
          <a:xfrm>
            <a:off x="2516275" y="213484"/>
            <a:ext cx="10515600" cy="18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0923 + Report1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3DCFD2-2149-B083-EB0A-52E20919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73" y="2003545"/>
            <a:ext cx="2373099" cy="39387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6EA398C-20B9-FB79-5CB8-0754F24DB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677" y="2073884"/>
            <a:ext cx="3754126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0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841FBF-D837-3F30-2272-835532B598DA}"/>
              </a:ext>
            </a:extLst>
          </p:cNvPr>
          <p:cNvSpPr txBox="1"/>
          <p:nvPr/>
        </p:nvSpPr>
        <p:spPr>
          <a:xfrm>
            <a:off x="1036782" y="214599"/>
            <a:ext cx="11144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/>
              <a:t>0929</a:t>
            </a:r>
            <a:endParaRPr lang="ko-KR" altLang="en-US" sz="3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C051AB-24CB-21A0-4650-D4DA12B0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82" y="1029050"/>
            <a:ext cx="2314898" cy="27340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B3E07F-0876-31B5-33A5-1C7BC9382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79" y="3977394"/>
            <a:ext cx="2129135" cy="28102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D6B9EF-6C5A-9313-CAE9-3E503C2AC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736" y="24362"/>
            <a:ext cx="3012806" cy="6858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D8AB709-97C7-205C-2CA4-05D7B6B4E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881" y="3453362"/>
            <a:ext cx="4820323" cy="17242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134F6C-90D0-9C44-8919-BFC0A496F258}"/>
              </a:ext>
            </a:extLst>
          </p:cNvPr>
          <p:cNvSpPr txBox="1"/>
          <p:nvPr/>
        </p:nvSpPr>
        <p:spPr>
          <a:xfrm>
            <a:off x="9080559" y="514681"/>
            <a:ext cx="17046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/>
              <a:t>Report2</a:t>
            </a:r>
          </a:p>
        </p:txBody>
      </p:sp>
    </p:spTree>
    <p:extLst>
      <p:ext uri="{BB962C8B-B14F-4D97-AF65-F5344CB8AC3E}">
        <p14:creationId xmlns:p14="http://schemas.microsoft.com/office/powerpoint/2010/main" val="129671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1456D2-A1BD-4355-5209-48BD93531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38" y="1320510"/>
            <a:ext cx="3644908" cy="21084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208C9-A703-6A02-6253-4137EF76C939}"/>
              </a:ext>
            </a:extLst>
          </p:cNvPr>
          <p:cNvSpPr txBox="1"/>
          <p:nvPr/>
        </p:nvSpPr>
        <p:spPr>
          <a:xfrm>
            <a:off x="1725166" y="395469"/>
            <a:ext cx="17046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/>
              <a:t>Report3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DC220B-3DD3-637F-7A7E-C21B314FE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123" y="1167932"/>
            <a:ext cx="2619833" cy="2413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598BB1-C528-CD16-7ED0-F9E73D4ACD0A}"/>
              </a:ext>
            </a:extLst>
          </p:cNvPr>
          <p:cNvSpPr txBox="1"/>
          <p:nvPr/>
        </p:nvSpPr>
        <p:spPr>
          <a:xfrm>
            <a:off x="5704690" y="246419"/>
            <a:ext cx="17046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/>
              <a:t>Report4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965BE68-73D7-816C-94CB-C807D2212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16" y="1874183"/>
            <a:ext cx="1924319" cy="13813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DC1F3A-FE8F-5205-B8B4-FD75C5899DCD}"/>
              </a:ext>
            </a:extLst>
          </p:cNvPr>
          <p:cNvSpPr txBox="1"/>
          <p:nvPr/>
        </p:nvSpPr>
        <p:spPr>
          <a:xfrm>
            <a:off x="9463238" y="395469"/>
            <a:ext cx="17046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/>
              <a:t>Report5</a:t>
            </a:r>
          </a:p>
        </p:txBody>
      </p:sp>
    </p:spTree>
    <p:extLst>
      <p:ext uri="{BB962C8B-B14F-4D97-AF65-F5344CB8AC3E}">
        <p14:creationId xmlns:p14="http://schemas.microsoft.com/office/powerpoint/2010/main" val="254731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556DD9-4943-27D4-273A-1564A8898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392" y="947391"/>
            <a:ext cx="2191056" cy="4963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711542-5C09-0703-D13C-EB7C9939659B}"/>
              </a:ext>
            </a:extLst>
          </p:cNvPr>
          <p:cNvSpPr txBox="1"/>
          <p:nvPr/>
        </p:nvSpPr>
        <p:spPr>
          <a:xfrm>
            <a:off x="1072864" y="1762045"/>
            <a:ext cx="17046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/>
              <a:t>Report6</a:t>
            </a:r>
          </a:p>
        </p:txBody>
      </p:sp>
    </p:spTree>
    <p:extLst>
      <p:ext uri="{BB962C8B-B14F-4D97-AF65-F5344CB8AC3E}">
        <p14:creationId xmlns:p14="http://schemas.microsoft.com/office/powerpoint/2010/main" val="247247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문서, 폰트이(가) 표시된 사진&#10;&#10;자동 생성된 설명">
            <a:extLst>
              <a:ext uri="{FF2B5EF4-FFF2-40B4-BE49-F238E27FC236}">
                <a16:creationId xmlns:a16="http://schemas.microsoft.com/office/drawing/2014/main" id="{4F9DA5B7-A2E6-16E2-DD76-93F3BE0A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569927"/>
            <a:ext cx="3517119" cy="3711999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F375BCE0-BFE2-F93A-3893-D2A3CDCB1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307242"/>
            <a:ext cx="3537345" cy="2237370"/>
          </a:xfrm>
          <a:prstGeom prst="rect">
            <a:avLst/>
          </a:prstGeom>
        </p:spPr>
      </p:pic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3D4E64A6-A136-7E3A-46AA-478E8185B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1860810"/>
            <a:ext cx="3517120" cy="3130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C6E193-82AB-7B55-3FF2-E5326C0CEB82}"/>
              </a:ext>
            </a:extLst>
          </p:cNvPr>
          <p:cNvSpPr txBox="1"/>
          <p:nvPr/>
        </p:nvSpPr>
        <p:spPr>
          <a:xfrm>
            <a:off x="3352800" y="541867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MySQL</a:t>
            </a:r>
            <a:r>
              <a:rPr lang="ko-KR" altLang="en-US" dirty="0"/>
              <a:t> 테이블 생성</a:t>
            </a:r>
            <a:r>
              <a:rPr lang="en-US" altLang="ko-KR" dirty="0"/>
              <a:t>, </a:t>
            </a:r>
            <a:r>
              <a:rPr lang="ko-KR" altLang="en-US" dirty="0"/>
              <a:t>데이터 삽입</a:t>
            </a:r>
          </a:p>
        </p:txBody>
      </p:sp>
    </p:spTree>
    <p:extLst>
      <p:ext uri="{BB962C8B-B14F-4D97-AF65-F5344CB8AC3E}">
        <p14:creationId xmlns:p14="http://schemas.microsoft.com/office/powerpoint/2010/main" val="147375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F9A25-13ED-3D8C-83D2-D78966138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36BDBA-41FB-4E9F-1B8C-1F8B786FE8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101"/>
          <a:stretch/>
        </p:blipFill>
        <p:spPr>
          <a:xfrm>
            <a:off x="2965643" y="354497"/>
            <a:ext cx="8193424" cy="61490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D23460-AD3E-4920-A585-A21A6D22EF40}"/>
              </a:ext>
            </a:extLst>
          </p:cNvPr>
          <p:cNvSpPr txBox="1"/>
          <p:nvPr/>
        </p:nvSpPr>
        <p:spPr>
          <a:xfrm>
            <a:off x="533400" y="1828800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MySQL DB </a:t>
            </a:r>
            <a:r>
              <a:rPr lang="ko-KR" altLang="en-US" dirty="0"/>
              <a:t>연동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932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FFBC7-50D5-398A-E962-E416FE762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3635B6-F673-88D3-7AC0-2A883254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34" y="0"/>
            <a:ext cx="9160932" cy="67056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A17C74-6C7A-3DEF-8958-C5C4E22C94B7}"/>
              </a:ext>
            </a:extLst>
          </p:cNvPr>
          <p:cNvSpPr txBox="1"/>
          <p:nvPr/>
        </p:nvSpPr>
        <p:spPr>
          <a:xfrm>
            <a:off x="347133" y="1837267"/>
            <a:ext cx="1414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Jframe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ko-KR" altLang="en-US" dirty="0"/>
              <a:t>및</a:t>
            </a:r>
            <a:endParaRPr lang="en-US" altLang="ko-KR" dirty="0"/>
          </a:p>
          <a:p>
            <a:r>
              <a:rPr lang="ko-KR" altLang="en-US" dirty="0"/>
              <a:t>테이블 구축</a:t>
            </a:r>
          </a:p>
        </p:txBody>
      </p:sp>
    </p:spTree>
    <p:extLst>
      <p:ext uri="{BB962C8B-B14F-4D97-AF65-F5344CB8AC3E}">
        <p14:creationId xmlns:p14="http://schemas.microsoft.com/office/powerpoint/2010/main" val="336072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32C52-2EF7-1C58-D6D0-8B7721605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6D8E917-6010-89C4-0568-5173805B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34" y="1635689"/>
            <a:ext cx="8221133" cy="45098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A10D53-9148-46D9-6891-A99C339E2522}"/>
              </a:ext>
            </a:extLst>
          </p:cNvPr>
          <p:cNvSpPr txBox="1"/>
          <p:nvPr/>
        </p:nvSpPr>
        <p:spPr>
          <a:xfrm>
            <a:off x="263728" y="2787134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에서 데이터 불러오기</a:t>
            </a:r>
          </a:p>
        </p:txBody>
      </p:sp>
    </p:spTree>
    <p:extLst>
      <p:ext uri="{BB962C8B-B14F-4D97-AF65-F5344CB8AC3E}">
        <p14:creationId xmlns:p14="http://schemas.microsoft.com/office/powerpoint/2010/main" val="241832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69</Words>
  <Application>Microsoft Office PowerPoint</Application>
  <PresentationFormat>와이드스크린</PresentationFormat>
  <Paragraphs>20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JAVA program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점수:17점(기본점수:5점)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hyeonjun kim</dc:creator>
  <cp:lastModifiedBy>heo yun</cp:lastModifiedBy>
  <cp:revision>10</cp:revision>
  <dcterms:created xsi:type="dcterms:W3CDTF">2024-12-02T02:00:09Z</dcterms:created>
  <dcterms:modified xsi:type="dcterms:W3CDTF">2024-12-16T00:54:17Z</dcterms:modified>
</cp:coreProperties>
</file>