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2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9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5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05D3-40F9-4820-BF98-747FF0F3C066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DDC7-04A2-43EF-BE16-6DC8DD141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088" y="2693819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메뉴판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인식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여행 가계부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관광명소추천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여행일지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1031" name="Picture 7" descr="C:\Users\heo\Desktop\Smartphone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17" y="2593264"/>
            <a:ext cx="1103966" cy="11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1685707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엽서M" pitchFamily="18" charset="-127"/>
                <a:ea typeface="HY엽서M" pitchFamily="18" charset="-127"/>
              </a:rPr>
              <a:t>여행 가이드 </a:t>
            </a:r>
            <a:r>
              <a:rPr lang="ko-KR" altLang="en-US" sz="3200" dirty="0" err="1" smtClean="0">
                <a:latin typeface="HY엽서M" pitchFamily="18" charset="-127"/>
                <a:ea typeface="HY엽서M" pitchFamily="18" charset="-127"/>
              </a:rPr>
              <a:t>어플</a:t>
            </a:r>
            <a:endParaRPr lang="ko-KR" altLang="en-US" sz="3200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2017-09-02T08:59:35Z</dcterms:created>
  <dcterms:modified xsi:type="dcterms:W3CDTF">2017-09-02T09:34:07Z</dcterms:modified>
</cp:coreProperties>
</file>