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3" r:id="rId10"/>
    <p:sldId id="266" r:id="rId11"/>
    <p:sldId id="264" r:id="rId12"/>
    <p:sldId id="265" r:id="rId13"/>
    <p:sldId id="267" r:id="rId14"/>
  </p:sldIdLst>
  <p:sldSz cx="12192000" cy="6858000"/>
  <p:notesSz cx="6858000" cy="9144000"/>
  <p:embeddedFontLst>
    <p:embeddedFont>
      <p:font typeface="나눔스퀘어_ac" panose="020B0600000101010101" pitchFamily="50" charset="-127"/>
      <p:regular r:id="rId15"/>
    </p:embeddedFont>
    <p:embeddedFont>
      <p:font typeface="나눔스퀘어_ac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7D8EB-5DD3-4336-933B-46BC58B2092A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7B8505F4-C19D-482B-9971-8EA444759B68}">
      <dgm:prSet phldrT="[텍스트]"/>
      <dgm:spPr/>
      <dgm:t>
        <a:bodyPr/>
        <a:lstStyle/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config.h -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설정</a:t>
          </a:r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algn="r" latinLnBrk="1"/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인식 시간 수정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Info</a:t>
          </a: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juyoung.c –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키보드 초기설정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juyoung.h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세부 설정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readme</a:t>
          </a: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rules.mk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소프트웨어 세부 설정</a:t>
          </a:r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.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5F1CFB7-40EE-4E28-AAB4-BF53F99E2D08}" type="parTrans" cxnId="{912F940F-21F2-4685-8E49-478017C864B9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0E64328-F834-4D71-88DA-2DE7CF071AE7}" type="sibTrans" cxnId="{912F940F-21F2-4685-8E49-478017C864B9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53F9F2D-2850-4860-A7FF-C68CC34CDCBC}">
      <dgm:prSet phldrT="[텍스트]"/>
      <dgm:spPr/>
      <dgm:t>
        <a:bodyPr/>
        <a:lstStyle/>
        <a:p>
          <a:pPr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QMK MSYS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93A65801-E336-4C05-8546-FEE4C5137F3F}" type="parTrans" cxnId="{8DF3F1EC-DCB5-4F87-8FB7-0D406D87D102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CAD8359-B491-4211-B889-2B4F8E82E447}" type="sibTrans" cxnId="{8DF3F1EC-DCB5-4F87-8FB7-0D406D87D102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A0DEA9D-86B8-46D2-94CC-0F9752C759DF}">
      <dgm:prSet phldrT="[텍스트]"/>
      <dgm:spPr/>
      <dgm:t>
        <a:bodyPr/>
        <a:lstStyle/>
        <a:p>
          <a:pPr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QMK ToolBox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7500AE7-195F-4839-A8D7-396966929314}" type="parTrans" cxnId="{AFE6523D-FB68-4523-9A0D-5DF7ADAC7677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C6C241BD-C383-41BE-A8AA-25F504FA3420}" type="sibTrans" cxnId="{AFE6523D-FB68-4523-9A0D-5DF7ADAC7677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8A0F2C1D-860B-4DC1-9528-08CEE828E02F}">
      <dgm:prSet phldrT="[텍스트]"/>
      <dgm:spPr/>
      <dgm:t>
        <a:bodyPr/>
        <a:lstStyle/>
        <a:p>
          <a:pPr latinLnBrk="1"/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</a:p>
      </dgm:t>
    </dgm:pt>
    <dgm:pt modelId="{D264B3EA-DB08-4EB3-B9C0-788EA53095FD}" type="parTrans" cxnId="{AB878FCB-7119-45FD-9E3B-3D66E4337830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723E4CC6-D05F-426B-BF81-52F1081C0081}" type="sibTrans" cxnId="{AB878FCB-7119-45FD-9E3B-3D66E4337830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F30B8600-21A9-4565-93B1-ED5F5D8D15FD}" type="pres">
      <dgm:prSet presAssocID="{2AA7D8EB-5DD3-4336-933B-46BC58B2092A}" presName="diagram" presStyleCnt="0">
        <dgm:presLayoutVars>
          <dgm:dir/>
          <dgm:resizeHandles val="exact"/>
        </dgm:presLayoutVars>
      </dgm:prSet>
      <dgm:spPr/>
    </dgm:pt>
    <dgm:pt modelId="{ABB645E1-A43D-4D6A-9222-5663A5BF1481}" type="pres">
      <dgm:prSet presAssocID="{7B8505F4-C19D-482B-9971-8EA444759B68}" presName="node" presStyleLbl="node1" presStyleIdx="0" presStyleCnt="4" custScaleX="725457" custScaleY="729954" custLinFactNeighborX="-43583" custLinFactNeighborY="90142">
        <dgm:presLayoutVars>
          <dgm:bulletEnabled val="1"/>
        </dgm:presLayoutVars>
      </dgm:prSet>
      <dgm:spPr/>
    </dgm:pt>
    <dgm:pt modelId="{2D560ADA-7E9D-42A4-9A36-4A55F75F8403}" type="pres">
      <dgm:prSet presAssocID="{D0E64328-F834-4D71-88DA-2DE7CF071AE7}" presName="sibTrans" presStyleLbl="sibTrans2D1" presStyleIdx="0" presStyleCnt="3" custAng="722474" custLinFactNeighborY="-44464"/>
      <dgm:spPr/>
    </dgm:pt>
    <dgm:pt modelId="{EBBCC1E4-FA61-49CD-8282-16DFFF753E3B}" type="pres">
      <dgm:prSet presAssocID="{D0E64328-F834-4D71-88DA-2DE7CF071AE7}" presName="connectorText" presStyleLbl="sibTrans2D1" presStyleIdx="0" presStyleCnt="3"/>
      <dgm:spPr/>
    </dgm:pt>
    <dgm:pt modelId="{6538564A-0113-401D-AD18-52A33AF91833}" type="pres">
      <dgm:prSet presAssocID="{153F9F2D-2850-4860-A7FF-C68CC34CDCBC}" presName="node" presStyleLbl="node1" presStyleIdx="1" presStyleCnt="4" custScaleX="132774" custScaleY="180625" custLinFactNeighborX="-18123" custLinFactNeighborY="-89224">
        <dgm:presLayoutVars>
          <dgm:bulletEnabled val="1"/>
        </dgm:presLayoutVars>
      </dgm:prSet>
      <dgm:spPr/>
    </dgm:pt>
    <dgm:pt modelId="{3180A169-7F7F-4A6A-AE7F-F48751CEC623}" type="pres">
      <dgm:prSet presAssocID="{6CAD8359-B491-4211-B889-2B4F8E82E447}" presName="sibTrans" presStyleLbl="sibTrans2D1" presStyleIdx="1" presStyleCnt="3"/>
      <dgm:spPr/>
    </dgm:pt>
    <dgm:pt modelId="{6F3BFEF9-69BC-4A10-B82E-30B5244B281D}" type="pres">
      <dgm:prSet presAssocID="{6CAD8359-B491-4211-B889-2B4F8E82E447}" presName="connectorText" presStyleLbl="sibTrans2D1" presStyleIdx="1" presStyleCnt="3"/>
      <dgm:spPr/>
    </dgm:pt>
    <dgm:pt modelId="{E9D27B14-F768-476F-9FB8-94AA634C9943}" type="pres">
      <dgm:prSet presAssocID="{6A0DEA9D-86B8-46D2-94CC-0F9752C759DF}" presName="node" presStyleLbl="node1" presStyleIdx="2" presStyleCnt="4" custScaleX="133578" custScaleY="173399" custLinFactX="-90897" custLinFactY="100000" custLinFactNeighborX="-100000" custLinFactNeighborY="123816">
        <dgm:presLayoutVars>
          <dgm:bulletEnabled val="1"/>
        </dgm:presLayoutVars>
      </dgm:prSet>
      <dgm:spPr/>
    </dgm:pt>
    <dgm:pt modelId="{BB71C1F4-0F9D-49E1-B8C5-7CD7510419C3}" type="pres">
      <dgm:prSet presAssocID="{C6C241BD-C383-41BE-A8AA-25F504FA3420}" presName="sibTrans" presStyleLbl="sibTrans2D1" presStyleIdx="2" presStyleCnt="3"/>
      <dgm:spPr/>
    </dgm:pt>
    <dgm:pt modelId="{C3BF00ED-E9C0-475D-8F53-D465C3A511E1}" type="pres">
      <dgm:prSet presAssocID="{C6C241BD-C383-41BE-A8AA-25F504FA3420}" presName="connectorText" presStyleLbl="sibTrans2D1" presStyleIdx="2" presStyleCnt="3"/>
      <dgm:spPr/>
    </dgm:pt>
    <dgm:pt modelId="{96E53728-CA02-480B-A30D-50D98C924D10}" type="pres">
      <dgm:prSet presAssocID="{8A0F2C1D-860B-4DC1-9528-08CEE828E02F}" presName="node" presStyleLbl="node1" presStyleIdx="3" presStyleCnt="4" custLinFactY="-100000" custLinFactNeighborX="26641" custLinFactNeighborY="-155576">
        <dgm:presLayoutVars>
          <dgm:bulletEnabled val="1"/>
        </dgm:presLayoutVars>
      </dgm:prSet>
      <dgm:spPr/>
    </dgm:pt>
  </dgm:ptLst>
  <dgm:cxnLst>
    <dgm:cxn modelId="{D4325E00-D734-45CD-8D61-CBD7E1F83DA2}" type="presOf" srcId="{6CAD8359-B491-4211-B889-2B4F8E82E447}" destId="{6F3BFEF9-69BC-4A10-B82E-30B5244B281D}" srcOrd="1" destOrd="0" presId="urn:microsoft.com/office/officeart/2005/8/layout/process5"/>
    <dgm:cxn modelId="{912F940F-21F2-4685-8E49-478017C864B9}" srcId="{2AA7D8EB-5DD3-4336-933B-46BC58B2092A}" destId="{7B8505F4-C19D-482B-9971-8EA444759B68}" srcOrd="0" destOrd="0" parTransId="{D5F1CFB7-40EE-4E28-AAB4-BF53F99E2D08}" sibTransId="{D0E64328-F834-4D71-88DA-2DE7CF071AE7}"/>
    <dgm:cxn modelId="{04242E29-1BE7-4C13-94F6-0BC654521DC7}" type="presOf" srcId="{153F9F2D-2850-4860-A7FF-C68CC34CDCBC}" destId="{6538564A-0113-401D-AD18-52A33AF91833}" srcOrd="0" destOrd="0" presId="urn:microsoft.com/office/officeart/2005/8/layout/process5"/>
    <dgm:cxn modelId="{77EE5C33-6072-48BD-961C-EFA7E0ABB23E}" type="presOf" srcId="{D0E64328-F834-4D71-88DA-2DE7CF071AE7}" destId="{EBBCC1E4-FA61-49CD-8282-16DFFF753E3B}" srcOrd="1" destOrd="0" presId="urn:microsoft.com/office/officeart/2005/8/layout/process5"/>
    <dgm:cxn modelId="{AFE6523D-FB68-4523-9A0D-5DF7ADAC7677}" srcId="{2AA7D8EB-5DD3-4336-933B-46BC58B2092A}" destId="{6A0DEA9D-86B8-46D2-94CC-0F9752C759DF}" srcOrd="2" destOrd="0" parTransId="{17500AE7-195F-4839-A8D7-396966929314}" sibTransId="{C6C241BD-C383-41BE-A8AA-25F504FA3420}"/>
    <dgm:cxn modelId="{E1108346-C7B3-435D-B9A9-2AA50AB59120}" type="presOf" srcId="{C6C241BD-C383-41BE-A8AA-25F504FA3420}" destId="{BB71C1F4-0F9D-49E1-B8C5-7CD7510419C3}" srcOrd="0" destOrd="0" presId="urn:microsoft.com/office/officeart/2005/8/layout/process5"/>
    <dgm:cxn modelId="{3C0E9C4D-30E8-4BC2-9F83-D91670A6D8B1}" type="presOf" srcId="{6CAD8359-B491-4211-B889-2B4F8E82E447}" destId="{3180A169-7F7F-4A6A-AE7F-F48751CEC623}" srcOrd="0" destOrd="0" presId="urn:microsoft.com/office/officeart/2005/8/layout/process5"/>
    <dgm:cxn modelId="{B6817D52-2867-4C00-A1ED-65F6890A81AA}" type="presOf" srcId="{6A0DEA9D-86B8-46D2-94CC-0F9752C759DF}" destId="{E9D27B14-F768-476F-9FB8-94AA634C9943}" srcOrd="0" destOrd="0" presId="urn:microsoft.com/office/officeart/2005/8/layout/process5"/>
    <dgm:cxn modelId="{3FE2AC79-A44F-45D3-8156-C661EF643436}" type="presOf" srcId="{8A0F2C1D-860B-4DC1-9528-08CEE828E02F}" destId="{96E53728-CA02-480B-A30D-50D98C924D10}" srcOrd="0" destOrd="0" presId="urn:microsoft.com/office/officeart/2005/8/layout/process5"/>
    <dgm:cxn modelId="{A3EF968D-1EE9-46AF-9870-881395B4D964}" type="presOf" srcId="{D0E64328-F834-4D71-88DA-2DE7CF071AE7}" destId="{2D560ADA-7E9D-42A4-9A36-4A55F75F8403}" srcOrd="0" destOrd="0" presId="urn:microsoft.com/office/officeart/2005/8/layout/process5"/>
    <dgm:cxn modelId="{52D8F99A-69D4-47B5-9A71-EA10E3F59AE2}" type="presOf" srcId="{C6C241BD-C383-41BE-A8AA-25F504FA3420}" destId="{C3BF00ED-E9C0-475D-8F53-D465C3A511E1}" srcOrd="1" destOrd="0" presId="urn:microsoft.com/office/officeart/2005/8/layout/process5"/>
    <dgm:cxn modelId="{3FF3A3B2-0436-42C6-95DF-55A0648CE95D}" type="presOf" srcId="{7B8505F4-C19D-482B-9971-8EA444759B68}" destId="{ABB645E1-A43D-4D6A-9222-5663A5BF1481}" srcOrd="0" destOrd="0" presId="urn:microsoft.com/office/officeart/2005/8/layout/process5"/>
    <dgm:cxn modelId="{AB3F0EC9-BCEF-406C-8A45-AF37A2D35CF8}" type="presOf" srcId="{2AA7D8EB-5DD3-4336-933B-46BC58B2092A}" destId="{F30B8600-21A9-4565-93B1-ED5F5D8D15FD}" srcOrd="0" destOrd="0" presId="urn:microsoft.com/office/officeart/2005/8/layout/process5"/>
    <dgm:cxn modelId="{AB878FCB-7119-45FD-9E3B-3D66E4337830}" srcId="{2AA7D8EB-5DD3-4336-933B-46BC58B2092A}" destId="{8A0F2C1D-860B-4DC1-9528-08CEE828E02F}" srcOrd="3" destOrd="0" parTransId="{D264B3EA-DB08-4EB3-B9C0-788EA53095FD}" sibTransId="{723E4CC6-D05F-426B-BF81-52F1081C0081}"/>
    <dgm:cxn modelId="{8DF3F1EC-DCB5-4F87-8FB7-0D406D87D102}" srcId="{2AA7D8EB-5DD3-4336-933B-46BC58B2092A}" destId="{153F9F2D-2850-4860-A7FF-C68CC34CDCBC}" srcOrd="1" destOrd="0" parTransId="{93A65801-E336-4C05-8546-FEE4C5137F3F}" sibTransId="{6CAD8359-B491-4211-B889-2B4F8E82E447}"/>
    <dgm:cxn modelId="{13F70519-FCA2-43A4-A5E9-2FBC57E0E478}" type="presParOf" srcId="{F30B8600-21A9-4565-93B1-ED5F5D8D15FD}" destId="{ABB645E1-A43D-4D6A-9222-5663A5BF1481}" srcOrd="0" destOrd="0" presId="urn:microsoft.com/office/officeart/2005/8/layout/process5"/>
    <dgm:cxn modelId="{E1A08161-F98E-45FD-9BD9-1CEE72470AF5}" type="presParOf" srcId="{F30B8600-21A9-4565-93B1-ED5F5D8D15FD}" destId="{2D560ADA-7E9D-42A4-9A36-4A55F75F8403}" srcOrd="1" destOrd="0" presId="urn:microsoft.com/office/officeart/2005/8/layout/process5"/>
    <dgm:cxn modelId="{1D385587-E901-412E-B7C1-1BFA6CB861D7}" type="presParOf" srcId="{2D560ADA-7E9D-42A4-9A36-4A55F75F8403}" destId="{EBBCC1E4-FA61-49CD-8282-16DFFF753E3B}" srcOrd="0" destOrd="0" presId="urn:microsoft.com/office/officeart/2005/8/layout/process5"/>
    <dgm:cxn modelId="{C400AB38-1F1F-4666-877B-90D5949E81A0}" type="presParOf" srcId="{F30B8600-21A9-4565-93B1-ED5F5D8D15FD}" destId="{6538564A-0113-401D-AD18-52A33AF91833}" srcOrd="2" destOrd="0" presId="urn:microsoft.com/office/officeart/2005/8/layout/process5"/>
    <dgm:cxn modelId="{CEBEC9AF-14C6-43EA-9B41-DC47736F2DA8}" type="presParOf" srcId="{F30B8600-21A9-4565-93B1-ED5F5D8D15FD}" destId="{3180A169-7F7F-4A6A-AE7F-F48751CEC623}" srcOrd="3" destOrd="0" presId="urn:microsoft.com/office/officeart/2005/8/layout/process5"/>
    <dgm:cxn modelId="{1EE8172B-7BB7-4D9C-B15A-592DDF373102}" type="presParOf" srcId="{3180A169-7F7F-4A6A-AE7F-F48751CEC623}" destId="{6F3BFEF9-69BC-4A10-B82E-30B5244B281D}" srcOrd="0" destOrd="0" presId="urn:microsoft.com/office/officeart/2005/8/layout/process5"/>
    <dgm:cxn modelId="{1EB10004-CBAC-4A8D-96BB-F7E222AD0451}" type="presParOf" srcId="{F30B8600-21A9-4565-93B1-ED5F5D8D15FD}" destId="{E9D27B14-F768-476F-9FB8-94AA634C9943}" srcOrd="4" destOrd="0" presId="urn:microsoft.com/office/officeart/2005/8/layout/process5"/>
    <dgm:cxn modelId="{1C2C0C5A-BEB1-4F93-AE37-FDB0C07DB332}" type="presParOf" srcId="{F30B8600-21A9-4565-93B1-ED5F5D8D15FD}" destId="{BB71C1F4-0F9D-49E1-B8C5-7CD7510419C3}" srcOrd="5" destOrd="0" presId="urn:microsoft.com/office/officeart/2005/8/layout/process5"/>
    <dgm:cxn modelId="{8B7AE452-B44F-4F20-A286-5524E2707DA4}" type="presParOf" srcId="{BB71C1F4-0F9D-49E1-B8C5-7CD7510419C3}" destId="{C3BF00ED-E9C0-475D-8F53-D465C3A511E1}" srcOrd="0" destOrd="0" presId="urn:microsoft.com/office/officeart/2005/8/layout/process5"/>
    <dgm:cxn modelId="{0ECA7B58-54E5-48DE-8AB3-CE650562087D}" type="presParOf" srcId="{F30B8600-21A9-4565-93B1-ED5F5D8D15FD}" destId="{96E53728-CA02-480B-A30D-50D98C924D10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645E1-A43D-4D6A-9222-5663A5BF1481}">
      <dsp:nvSpPr>
        <dsp:cNvPr id="0" name=""/>
        <dsp:cNvSpPr/>
      </dsp:nvSpPr>
      <dsp:spPr>
        <a:xfrm>
          <a:off x="197314" y="467665"/>
          <a:ext cx="6260240" cy="37794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config.h -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설정</a:t>
          </a: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인식 시간 수정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Info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juyoung.c –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키보드 초기설정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juyoung.h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세부 설정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readme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rules.mk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소프트웨어 세부 설정</a:t>
          </a: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.</a:t>
          </a:r>
          <a:endParaRPr lang="ko-KR" altLang="en-US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308010" y="578361"/>
        <a:ext cx="6038848" cy="3558035"/>
      </dsp:txXfrm>
    </dsp:sp>
    <dsp:sp modelId="{2D560ADA-7E9D-42A4-9A36-4A55F75F8403}">
      <dsp:nvSpPr>
        <dsp:cNvPr id="0" name=""/>
        <dsp:cNvSpPr/>
      </dsp:nvSpPr>
      <dsp:spPr>
        <a:xfrm rot="21585903">
          <a:off x="6578324" y="1414489"/>
          <a:ext cx="306391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6578324" y="1457423"/>
        <a:ext cx="242189" cy="128404"/>
      </dsp:txXfrm>
    </dsp:sp>
    <dsp:sp modelId="{6538564A-0113-401D-AD18-52A33AF91833}">
      <dsp:nvSpPr>
        <dsp:cNvPr id="0" name=""/>
        <dsp:cNvSpPr/>
      </dsp:nvSpPr>
      <dsp:spPr>
        <a:xfrm>
          <a:off x="7022433" y="961085"/>
          <a:ext cx="1145756" cy="9352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QMK MSYS</a:t>
          </a:r>
          <a:endParaRPr lang="ko-KR" altLang="en-US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7049824" y="988476"/>
        <a:ext cx="1090974" cy="880426"/>
      </dsp:txXfrm>
    </dsp:sp>
    <dsp:sp modelId="{3180A169-7F7F-4A6A-AE7F-F48751CEC623}">
      <dsp:nvSpPr>
        <dsp:cNvPr id="0" name=""/>
        <dsp:cNvSpPr/>
      </dsp:nvSpPr>
      <dsp:spPr>
        <a:xfrm rot="5392642">
          <a:off x="7410403" y="2130876"/>
          <a:ext cx="373280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 rot="-5400000">
        <a:off x="7532772" y="2051240"/>
        <a:ext cx="128404" cy="309078"/>
      </dsp:txXfrm>
    </dsp:sp>
    <dsp:sp modelId="{E9D27B14-F768-476F-9FB8-94AA634C9943}">
      <dsp:nvSpPr>
        <dsp:cNvPr id="0" name=""/>
        <dsp:cNvSpPr/>
      </dsp:nvSpPr>
      <dsp:spPr>
        <a:xfrm>
          <a:off x="7022433" y="2600596"/>
          <a:ext cx="1152694" cy="8977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QMK ToolBox</a:t>
          </a:r>
          <a:endParaRPr lang="ko-KR" altLang="en-US" sz="15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7048728" y="2626891"/>
        <a:ext cx="1100104" cy="845204"/>
      </dsp:txXfrm>
    </dsp:sp>
    <dsp:sp modelId="{BB71C1F4-0F9D-49E1-B8C5-7CD7510419C3}">
      <dsp:nvSpPr>
        <dsp:cNvPr id="0" name=""/>
        <dsp:cNvSpPr/>
      </dsp:nvSpPr>
      <dsp:spPr>
        <a:xfrm rot="19820">
          <a:off x="8398264" y="2948648"/>
          <a:ext cx="537577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8398265" y="2991265"/>
        <a:ext cx="473375" cy="128404"/>
      </dsp:txXfrm>
    </dsp:sp>
    <dsp:sp modelId="{96E53728-CA02-480B-A30D-50D98C924D10}">
      <dsp:nvSpPr>
        <dsp:cNvPr id="0" name=""/>
        <dsp:cNvSpPr/>
      </dsp:nvSpPr>
      <dsp:spPr>
        <a:xfrm>
          <a:off x="9189407" y="2802270"/>
          <a:ext cx="862937" cy="5177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</a:p>
      </dsp:txBody>
      <dsp:txXfrm>
        <a:off x="9204572" y="2817435"/>
        <a:ext cx="832607" cy="48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0796-E82D-486E-5C39-16B86642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DE496-F853-22DF-811E-EDBC7EF6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FD924-A0BD-C2D5-E267-6C268FD0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7D92-A703-0452-4A84-55FCB7C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8FFF-F7D0-BF6B-602A-6C6F48A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E51F-FD4B-3BA3-27EC-30B38D49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29DB-0D40-5AD3-757D-4102E0D1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4427A-7A17-923C-8A17-74D59EF1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D0EF5-6A39-8A9B-F9D7-D34D840A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E61E-14EA-6FC0-CC1A-A3E14240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CFD35-7220-FC06-2730-A223FFC7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9B762-F804-E526-D934-65438756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F8A4E-2C13-584F-BE00-DC95321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9E93-EAAA-27BE-72E4-CF5B4DCE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C1AC2-FDF7-2285-F8B8-C7BAABD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2992-DF9E-B7B1-A145-6BE408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3F8D0-15F0-5302-7CA6-7BA97D1B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2CFC-AD3B-619A-A580-0F3E2F3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F6025-807F-B768-C3E4-3F5EED26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580C-6D3D-791E-3067-6D2D1DA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6A9-9667-50DB-4EAD-A997621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ECEDE-23B3-6650-2BDD-F74A1AD0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1841-2757-9910-2B8B-F2EF4A5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720A-F73B-E465-AD70-7BBF002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BA4A-2D9C-363F-4C51-5F93016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74A1D-C72D-C8FF-108D-22D9B30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58AD1-1E1C-35C2-B16E-0CD53C3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FB5BD-53A6-C514-41F3-D5D5C7A39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C0DDA-B45A-C285-8BBF-2B46131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A92BA-D2CD-903E-51FF-243FEAE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15A19-529D-196A-8347-9929A5B6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EF8E-08B1-1DB4-5A19-326C89C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0B5A5-7A4F-8542-05FF-9416D597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38271-1445-F264-011D-C88599DCF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39739-FE2E-7D3A-147E-C6A1D63F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39FB9-A063-E5C0-EFF1-1451FE95F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8A031-7F66-4A98-F7FD-0E4DEA8E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289E0-D114-97F7-334D-90FD9FCE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90DB0-64EE-8F0B-41D9-8D4B3EC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B0AC-5990-E01E-FF0A-60F5F65F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DD39F-5946-C9D7-FDCC-435E9682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4DBF4-1847-3A44-0CFD-5792C56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1060E-F750-621C-BB5B-8F03F7A9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74513-13FA-A4CA-86D9-A450F41B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99EF4-5063-C784-FA70-4D6C3ED1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EC8E1-F4F1-F55D-E73A-9F331B76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C766-DC1A-8979-85BB-71BD456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CC99-5A2F-83B9-6895-1383CED4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7B258-4C78-FA4C-AD49-9401C28B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BC0CF-8DE1-3417-D097-B39F105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D57D2-FD46-5570-8EC3-53C4245D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926E8-988F-3B6F-89BE-E2B0870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8743-E5A1-5031-65A3-D701997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B5E1CB-DFEE-4E2E-F728-323A45F3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BA07D-3453-1806-AFBC-213AE282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0DD25-4462-1301-6E6C-5EBAD80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5F9E3-3F7F-C5E8-AF18-EF6A21E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9F681-2F5C-5BB4-6F2D-8E6BECE9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BC662-AC5B-CE30-9FE4-58068A1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AD666-2A98-664C-4014-E696FDFE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5B47D-1C16-F358-DFDE-FF38A5BD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17A0-731C-44B2-BCAE-645C9A7B95D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412D8-6515-5A03-5E49-8C71B548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B20-BC04-2D71-4933-BEB4AA20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ojy/2022_2_OpenSource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1BA3-76BF-0318-F6CF-A39CA614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7" y="879566"/>
            <a:ext cx="5547360" cy="283899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오픈소스 </a:t>
            </a:r>
            <a:br>
              <a:rPr lang="en-US" altLang="ko-KR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프로젝트</a:t>
            </a:r>
            <a:endParaRPr lang="ko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A65CC-FF74-40CD-4AC5-38F9C100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697" y="4187371"/>
            <a:ext cx="2708366" cy="820057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A46A-323E-08A3-593B-1608356DBFF2}"/>
              </a:ext>
            </a:extLst>
          </p:cNvPr>
          <p:cNvSpPr txBox="1"/>
          <p:nvPr/>
        </p:nvSpPr>
        <p:spPr>
          <a:xfrm>
            <a:off x="4963318" y="621166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2021042042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허주영</a:t>
            </a:r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0A553-7FCA-82F3-0C77-54C66887265F}"/>
              </a:ext>
            </a:extLst>
          </p:cNvPr>
          <p:cNvSpPr txBox="1"/>
          <p:nvPr/>
        </p:nvSpPr>
        <p:spPr>
          <a:xfrm>
            <a:off x="10006149" y="51023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2022-12-12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96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777F9-EB9A-C5FA-D159-97877A3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96E1-6C75-9461-649F-5F49BF19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및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회로도 파악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다이오드 연결 및 납땜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아두이노와 연결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편의성을 위해 기존 사용자가 익숙하도록 키셋팅 수정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동시입력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반응속도 상승을 위해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rules.mk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디바운스 타입 수정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qmk_firmware/keyboard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수정한 파일을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저장한 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 MSYS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컴파일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 TOOLBOX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아두이노에 플래시 해줌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C741-AF73-3FFA-9D2B-3D1D4A00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59C3F-F47F-8D88-45F5-84F483D4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키보드와 컴퓨터 간의 블루투스 통신 시도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 시 키보드 안에 배터리를 내장하여 충전식 또는 교환식으로 사용할 수 있게 할 예정이다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블루투스 통신에 실패했다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남는 핀들에 프로그래밍을 시도했으나 오히려 먹통이 되어버림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비워둬야 하는 핀이라고 함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openpyxl, hgtk, pyinstaller, random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등의 라이브러리를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통해 타자게임을 개발하였다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99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B4A3-2AEB-1558-1D40-65611B5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결과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68019-367F-BCF2-DF86-5F2A136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7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3FE6-B7C5-09A7-E9E7-ADDA3E1E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0DCFF-0ED6-46D8-8680-6235E40E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0276"/>
            <a:ext cx="10515600" cy="4351338"/>
          </a:xfrm>
        </p:spPr>
        <p:txBody>
          <a:bodyPr/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https://github.com/heojy/2022_2_OpenSourceProject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A5E537F1-F269-0D43-117D-F8A41F44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78352" y="3762434"/>
            <a:ext cx="4635176" cy="2121919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A6D15026-CC79-E546-5150-534B18CE68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352" y="1190654"/>
            <a:ext cx="1153315" cy="142942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048E180-C80B-789B-7D9A-9A53EFD624D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352" y="1971956"/>
            <a:ext cx="5017648" cy="2070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12B6-7545-AE48-E6BE-C08D165A230C}"/>
              </a:ext>
            </a:extLst>
          </p:cNvPr>
          <p:cNvSpPr txBox="1"/>
          <p:nvPr/>
        </p:nvSpPr>
        <p:spPr>
          <a:xfrm>
            <a:off x="6857355" y="3565038"/>
            <a:ext cx="4256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한국인을 위한 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좌우 분리형 인체 공학 키보드</a:t>
            </a:r>
          </a:p>
        </p:txBody>
      </p:sp>
    </p:spTree>
    <p:extLst>
      <p:ext uri="{BB962C8B-B14F-4D97-AF65-F5344CB8AC3E}">
        <p14:creationId xmlns:p14="http://schemas.microsoft.com/office/powerpoint/2010/main" val="31598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4796-17A9-E1D5-D5BF-10F01FFE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내용 개체 틀 4" descr="텍스트, 키보드, 컴퓨터, 전자기기이(가) 표시된 사진&#10;&#10;자동 생성된 설명">
            <a:extLst>
              <a:ext uri="{FF2B5EF4-FFF2-40B4-BE49-F238E27FC236}">
                <a16:creationId xmlns:a16="http://schemas.microsoft.com/office/drawing/2014/main" id="{E0A788F5-30D9-AFD6-96D7-DB6B23250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088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754E4-4674-1693-A8B7-17DB72BD4868}"/>
              </a:ext>
            </a:extLst>
          </p:cNvPr>
          <p:cNvSpPr txBox="1"/>
          <p:nvPr/>
        </p:nvSpPr>
        <p:spPr>
          <a:xfrm>
            <a:off x="7365208" y="6123543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장점은 언제든 키 배열을 바꿀수 있다는 점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8A34858E-C336-C129-5494-FC422DEAD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51299"/>
              </p:ext>
            </p:extLst>
          </p:nvPr>
        </p:nvGraphicFramePr>
        <p:xfrm>
          <a:off x="838200" y="1532709"/>
          <a:ext cx="10395858" cy="46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9D628BC-9559-7B50-93B2-B8615B7D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키보드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1FDDE2-C1A2-D609-D034-27A085AEFD79}"/>
              </a:ext>
            </a:extLst>
          </p:cNvPr>
          <p:cNvSpPr/>
          <p:nvPr/>
        </p:nvSpPr>
        <p:spPr>
          <a:xfrm>
            <a:off x="1162782" y="2760746"/>
            <a:ext cx="3268005" cy="2346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keymap.c –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키맵핑 수정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config.h -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방식과 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 설정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rules.mk –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부가기능 허용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D8B1-8AAE-B5A9-EE58-D3EA7D23DB6C}"/>
              </a:ext>
            </a:extLst>
          </p:cNvPr>
          <p:cNvSpPr txBox="1"/>
          <p:nvPr/>
        </p:nvSpPr>
        <p:spPr>
          <a:xfrm>
            <a:off x="8438606" y="3564493"/>
            <a:ext cx="95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E308-E7C7-304F-C5ED-B0541F9C29EB}"/>
              </a:ext>
            </a:extLst>
          </p:cNvPr>
          <p:cNvSpPr txBox="1"/>
          <p:nvPr/>
        </p:nvSpPr>
        <p:spPr>
          <a:xfrm>
            <a:off x="9115234" y="468246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flash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44030-88EA-C03A-6B91-931BD744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8C6643-A224-0655-DCCA-B1ECB9A9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28034"/>
            <a:ext cx="6807926" cy="232465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6BDECE-6A3F-A8E8-82B8-B6DA516D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20" y="1930308"/>
            <a:ext cx="5058334" cy="39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C7EABE-931F-B492-3E2D-76581BC8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572" y="1414633"/>
            <a:ext cx="666260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2E80C0-DDD1-A0A2-134F-3787C62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5" y="802960"/>
            <a:ext cx="1952647" cy="6116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7C2253-7948-A1ED-96EF-A9146F5D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5" y="1414633"/>
            <a:ext cx="3536788" cy="51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07023808">
            <a:extLst>
              <a:ext uri="{FF2B5EF4-FFF2-40B4-BE49-F238E27FC236}">
                <a16:creationId xmlns:a16="http://schemas.microsoft.com/office/drawing/2014/main" id="{9BF531B3-12A1-BBB4-7A87-560B137E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9" y="1613021"/>
            <a:ext cx="3214218" cy="15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207022440">
            <a:extLst>
              <a:ext uri="{FF2B5EF4-FFF2-40B4-BE49-F238E27FC236}">
                <a16:creationId xmlns:a16="http://schemas.microsoft.com/office/drawing/2014/main" id="{97D23D05-CED4-586A-946B-75A7BA1D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9" y="3234161"/>
            <a:ext cx="3214218" cy="29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07022800">
            <a:extLst>
              <a:ext uri="{FF2B5EF4-FFF2-40B4-BE49-F238E27FC236}">
                <a16:creationId xmlns:a16="http://schemas.microsoft.com/office/drawing/2014/main" id="{4BC67E7C-AEB5-2FB3-F364-5FC75A6C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32" y="1613021"/>
            <a:ext cx="6557193" cy="4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3EA2092-4975-EF96-7CF9-0A6AFC49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B7A566-2160-2BDF-835E-E111A0C0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9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61FCF0-38B7-8DE5-C8AE-B150C534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9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9AB970-0611-DC36-98D0-372AAA5F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9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4D6485E-DB8F-0422-0A74-4A0ED33B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타자 게임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69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C64ED6-5CE4-786B-BB36-3228754C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012" y="3520349"/>
            <a:ext cx="1894402" cy="150484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1A4036F-3006-68C2-215F-9064A958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HW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6A0BA12-49A9-5EDA-E15B-6D1DF128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25" y="3429000"/>
            <a:ext cx="1944924" cy="1596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4D74D7-65DE-8EE1-FFDE-E1C8EBB57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15"/>
          <a:stretch/>
        </p:blipFill>
        <p:spPr>
          <a:xfrm>
            <a:off x="414689" y="2387546"/>
            <a:ext cx="3713018" cy="37704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293129-E89E-724A-AF81-023F96F76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16" t="-419" r="-1" b="1"/>
          <a:stretch/>
        </p:blipFill>
        <p:spPr>
          <a:xfrm>
            <a:off x="8152707" y="2387546"/>
            <a:ext cx="3713018" cy="3645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D6CC52-D5B5-D6EA-D1D9-DB3A426AEA9F}"/>
              </a:ext>
            </a:extLst>
          </p:cNvPr>
          <p:cNvSpPr txBox="1"/>
          <p:nvPr/>
        </p:nvSpPr>
        <p:spPr>
          <a:xfrm>
            <a:off x="9310911" y="2652773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COL0 COL1 COL2 COL3 COL4 COL5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F637D-1B90-C22A-B4E8-95424ADED193}"/>
              </a:ext>
            </a:extLst>
          </p:cNvPr>
          <p:cNvSpPr txBox="1"/>
          <p:nvPr/>
        </p:nvSpPr>
        <p:spPr>
          <a:xfrm>
            <a:off x="540984" y="2652773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COL0 COL1 COL2 COL3 COL4 COL5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8DA38-C344-C5A5-DB6F-C009DB168EFD}"/>
              </a:ext>
            </a:extLst>
          </p:cNvPr>
          <p:cNvSpPr txBox="1"/>
          <p:nvPr/>
        </p:nvSpPr>
        <p:spPr>
          <a:xfrm>
            <a:off x="3568340" y="3224107"/>
            <a:ext cx="72167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ROW0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ROW1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ROW2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ROW3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ROW4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1DF45-EC90-A3C9-EEF6-1D504576698D}"/>
              </a:ext>
            </a:extLst>
          </p:cNvPr>
          <p:cNvSpPr txBox="1"/>
          <p:nvPr/>
        </p:nvSpPr>
        <p:spPr>
          <a:xfrm>
            <a:off x="7990402" y="3154986"/>
            <a:ext cx="72167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ROW0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ROW1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ROW2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ROW3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ROW4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ROW5</a:t>
            </a:r>
          </a:p>
        </p:txBody>
      </p:sp>
    </p:spTree>
    <p:extLst>
      <p:ext uri="{BB962C8B-B14F-4D97-AF65-F5344CB8AC3E}">
        <p14:creationId xmlns:p14="http://schemas.microsoft.com/office/powerpoint/2010/main" val="27690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DED1-BD63-4429-D70F-8729DAB9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진척도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계획 대비 변경 항목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26A9D-4591-80BD-70A1-522D1005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발표 당시 목표로 했던 키보드를 완성했다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독특한 배열이기 때문에 빠른 적응을 위해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도움을 주고자 추가적으로 타자게임을 개발하였다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2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292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나눔스퀘어_ac ExtraBold</vt:lpstr>
      <vt:lpstr>Arial</vt:lpstr>
      <vt:lpstr>맑은 고딕</vt:lpstr>
      <vt:lpstr>나눔스퀘어_ac</vt:lpstr>
      <vt:lpstr>Office 테마</vt:lpstr>
      <vt:lpstr>오픈소스  개발 프로젝트</vt:lpstr>
      <vt:lpstr>PowerPoint 프레젠테이션</vt:lpstr>
      <vt:lpstr>프로젝트 설계 – UI</vt:lpstr>
      <vt:lpstr>프로젝트 설계 - SW 개발 구조 (키보드)</vt:lpstr>
      <vt:lpstr>PowerPoint 프레젠테이션</vt:lpstr>
      <vt:lpstr>PowerPoint 프레젠테이션</vt:lpstr>
      <vt:lpstr>프로젝트 설계 - SW 개발 구조 (타자 게임)</vt:lpstr>
      <vt:lpstr>프로젝트 설계 – HW 구조</vt:lpstr>
      <vt:lpstr>개발 진척도 &amp; 계획 대비 변경 항목 </vt:lpstr>
      <vt:lpstr>진행 과정</vt:lpstr>
      <vt:lpstr>진행 과정</vt:lpstr>
      <vt:lpstr>최종 결과 시연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개발 프로젝트 </dc:title>
  <dc:creator>허주영</dc:creator>
  <cp:lastModifiedBy>허주영</cp:lastModifiedBy>
  <cp:revision>10</cp:revision>
  <dcterms:created xsi:type="dcterms:W3CDTF">2022-11-14T07:42:10Z</dcterms:created>
  <dcterms:modified xsi:type="dcterms:W3CDTF">2022-12-13T08:55:44Z</dcterms:modified>
</cp:coreProperties>
</file>