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2" r:id="rId7"/>
    <p:sldId id="277" r:id="rId8"/>
    <p:sldId id="279" r:id="rId9"/>
    <p:sldId id="282" r:id="rId10"/>
    <p:sldId id="283" r:id="rId11"/>
    <p:sldId id="284" r:id="rId12"/>
    <p:sldId id="260" r:id="rId13"/>
    <p:sldId id="273" r:id="rId14"/>
    <p:sldId id="274" r:id="rId15"/>
    <p:sldId id="275" r:id="rId16"/>
    <p:sldId id="267" r:id="rId17"/>
  </p:sldIdLst>
  <p:sldSz cx="12192000" cy="6858000"/>
  <p:notesSz cx="6858000" cy="9144000"/>
  <p:embeddedFontLst>
    <p:embeddedFont>
      <p:font typeface="나눔스퀘어_ac" panose="020B0600000101010101" pitchFamily="50" charset="-127"/>
      <p:regular r:id="rId18"/>
    </p:embeddedFont>
    <p:embeddedFont>
      <p:font typeface="나눔스퀘어_ac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0796-E82D-486E-5C39-16B866422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DE496-F853-22DF-811E-EDBC7EF6D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FD924-A0BD-C2D5-E267-6C268FD0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27D92-A703-0452-4A84-55FCB7CB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88FFF-F7D0-BF6B-602A-6C6F48AE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E51F-FD4B-3BA3-27EC-30B38D49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029DB-0D40-5AD3-757D-4102E0D1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4427A-7A17-923C-8A17-74D59EF1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D0EF5-6A39-8A9B-F9D7-D34D840A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E61E-14EA-6FC0-CC1A-A3E14240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CFD35-7220-FC06-2730-A223FFC73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9B762-F804-E526-D934-65438756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F8A4E-2C13-584F-BE00-DC953214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B9E93-EAAA-27BE-72E4-CF5B4DCE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C1AC2-FDF7-2285-F8B8-C7BAABDB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2992-DF9E-B7B1-A145-6BE408B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3F8D0-15F0-5302-7CA6-7BA97D1B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B2CFC-AD3B-619A-A580-0F3E2F30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F6025-807F-B768-C3E4-3F5EED26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6580C-6D3D-791E-3067-6D2D1DAF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4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C6A9-9667-50DB-4EAD-A9976216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ECEDE-23B3-6650-2BDD-F74A1AD00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1841-2757-9910-2B8B-F2EF4A55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720A-F73B-E465-AD70-7BBF002F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6BA4A-2D9C-363F-4C51-5F93016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2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74A1D-C72D-C8FF-108D-22D9B308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58AD1-1E1C-35C2-B16E-0CD53C3A1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5FB5BD-53A6-C514-41F3-D5D5C7A39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C0DDA-B45A-C285-8BBF-2B46131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BA92BA-D2CD-903E-51FF-243FEAED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15A19-529D-196A-8347-9929A5B6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EF8E-08B1-1DB4-5A19-326C89C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0B5A5-7A4F-8542-05FF-9416D597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38271-1445-F264-011D-C88599DCF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39739-FE2E-7D3A-147E-C6A1D63F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39FB9-A063-E5C0-EFF1-1451FE95F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98A031-7F66-4A98-F7FD-0E4DEA8E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9289E0-D114-97F7-334D-90FD9FCE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90DB0-64EE-8F0B-41D9-8D4B3EC7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2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3B0AC-5990-E01E-FF0A-60F5F65F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0DD39F-5946-C9D7-FDCC-435E9682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4DBF4-1847-3A44-0CFD-5792C56E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1060E-F750-621C-BB5B-8F03F7A9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D74513-13FA-A4CA-86D9-A450F41B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099EF4-5063-C784-FA70-4D6C3ED1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5EC8E1-F4F1-F55D-E73A-9F331B76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BC766-DC1A-8979-85BB-71BD456B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CC99-5A2F-83B9-6895-1383CED4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7B258-4C78-FA4C-AD49-9401C28B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BC0CF-8DE1-3417-D097-B39F105F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D57D2-FD46-5570-8EC3-53C4245D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926E8-988F-3B6F-89BE-E2B08704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8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8743-E5A1-5031-65A3-D7019976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B5E1CB-DFEE-4E2E-F728-323A45F3C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BA07D-3453-1806-AFBC-213AE282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0DD25-4462-1301-6E6C-5EBAD80E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5F9E3-3F7F-C5E8-AF18-EF6A21E9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9F681-2F5C-5BB4-6F2D-8E6BECE9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6BC662-AC5B-CE30-9FE4-58068A1C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1AD666-2A98-664C-4014-E696FDFE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5B47D-1C16-F358-DFDE-FF38A5BD6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17A0-731C-44B2-BCAE-645C9A7B95D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412D8-6515-5A03-5E49-8C71B548D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9BB20-BC04-2D71-4933-BEB4AA20A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4957-866C-4691-A779-06102EF5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A1BA3-76BF-0318-F6CF-A39CA614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697" y="879566"/>
            <a:ext cx="7280366" cy="283899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MFC</a:t>
            </a:r>
            <a:r>
              <a:rPr lang="ko-KR" altLang="en-US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br>
              <a:rPr lang="en-US" altLang="ko-KR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8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윈도우 프로그래밍</a:t>
            </a:r>
            <a:endParaRPr lang="ko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A65CC-FF74-40CD-4AC5-38F9C100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696" y="4187371"/>
            <a:ext cx="2934789" cy="820057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결과발표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3A46A-323E-08A3-593B-1608356DBFF2}"/>
              </a:ext>
            </a:extLst>
          </p:cNvPr>
          <p:cNvSpPr txBox="1"/>
          <p:nvPr/>
        </p:nvSpPr>
        <p:spPr>
          <a:xfrm>
            <a:off x="4963318" y="6211669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2021042042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허주영</a:t>
            </a:r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0A553-7FCA-82F3-0C77-54C66887265F}"/>
              </a:ext>
            </a:extLst>
          </p:cNvPr>
          <p:cNvSpPr txBox="1"/>
          <p:nvPr/>
        </p:nvSpPr>
        <p:spPr>
          <a:xfrm>
            <a:off x="10006149" y="51023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2022-12-12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96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CAE69-09D4-D8EA-7AD7-8286192118E6}"/>
              </a:ext>
            </a:extLst>
          </p:cNvPr>
          <p:cNvSpPr txBox="1"/>
          <p:nvPr/>
        </p:nvSpPr>
        <p:spPr>
          <a:xfrm>
            <a:off x="838200" y="1481809"/>
            <a:ext cx="59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FormView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일 추가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(List Control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입력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예외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3DFEA-3504-F7D7-3DBA-B727768BF3A2}"/>
              </a:ext>
            </a:extLst>
          </p:cNvPr>
          <p:cNvSpPr txBox="1"/>
          <p:nvPr/>
        </p:nvSpPr>
        <p:spPr>
          <a:xfrm>
            <a:off x="7786640" y="1487549"/>
            <a:ext cx="32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FormView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일 완료 버튼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12159-6E32-3CC9-C14A-B6B93ADC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444"/>
            <a:ext cx="4778154" cy="4511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0F52BA-9143-DCCB-653F-788CA1B8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816" y="1981444"/>
            <a:ext cx="4884843" cy="31016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93510E-FAC8-D0A3-3A0B-8CB591378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816" y="5791774"/>
            <a:ext cx="2568163" cy="7011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B26E13-EDF3-BCA7-3D4B-F24AB6332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469" y="5791773"/>
            <a:ext cx="2377646" cy="701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51EED-908D-4B21-D85A-6282BE045B34}"/>
              </a:ext>
            </a:extLst>
          </p:cNvPr>
          <p:cNvSpPr txBox="1"/>
          <p:nvPr/>
        </p:nvSpPr>
        <p:spPr>
          <a:xfrm>
            <a:off x="6037965" y="5253400"/>
            <a:ext cx="38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FormView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 여부 라디오버튼 처리</a:t>
            </a:r>
          </a:p>
        </p:txBody>
      </p:sp>
    </p:spTree>
    <p:extLst>
      <p:ext uri="{BB962C8B-B14F-4D97-AF65-F5344CB8AC3E}">
        <p14:creationId xmlns:p14="http://schemas.microsoft.com/office/powerpoint/2010/main" val="130927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CAE69-09D4-D8EA-7AD7-8286192118E6}"/>
              </a:ext>
            </a:extLst>
          </p:cNvPr>
          <p:cNvSpPr txBox="1"/>
          <p:nvPr/>
        </p:nvSpPr>
        <p:spPr>
          <a:xfrm>
            <a:off x="530182" y="1690688"/>
            <a:ext cx="47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FormView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일 선택시 버튼 활성화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 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3DFEA-3504-F7D7-3DBA-B727768BF3A2}"/>
              </a:ext>
            </a:extLst>
          </p:cNvPr>
          <p:cNvSpPr txBox="1"/>
          <p:nvPr/>
        </p:nvSpPr>
        <p:spPr>
          <a:xfrm>
            <a:off x="5733798" y="1691760"/>
            <a:ext cx="523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FormView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일 수정 시 새로운 정보 저장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예외처리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28E5CA-A89E-627C-F2EB-0EA177F3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2" y="2060020"/>
            <a:ext cx="4762913" cy="43971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9A049F-8E58-3CE2-3DE9-9028C5BD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0020"/>
            <a:ext cx="5281118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A4036F-3006-68C2-215F-9064A958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695AA-72B2-E1DD-85A3-29474213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6520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단일 문서 기반에 폼뷰를 통한 윈도우 분할로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폼뷰에는 리스트 컨트롤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체크 박스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에디트 박스를 사용해 구현하였다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시간표는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GDI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클릭 여부를 판단하여 구현하였다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00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진행 과정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계획 대비 변경 항목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E44FE34-6ACE-369D-6E51-97CF6D38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59"/>
            <a:ext cx="10515600" cy="425475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초기 진행 계획은 분할 윈도우를 생성한 뒤 각각의 기능에 해당하는 폼 뷰로 전환하면서 작동되게 하려고 하였으나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정적 분할 윈도우는 폼뷰를 바꿀 수 없었기 때문에 고정적으로 필요한 기능인 할 일 정리 리스트를 남긴채 나머지는 다이얼로그와 </a:t>
            </a:r>
            <a:endParaRPr lang="en-US" altLang="ko-KR" sz="4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툴바 버튼으로 구현하였다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4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각각의 기능을 클래스로 만들어서 기능을 구현해야 했는데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클래스간 서로 공유하는 데이터들이 있어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그것을 서로 가져다 사용하는 것이 까다로웠다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4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윈도우 프로그래밍이 보이는 것보다 내부를 구현하는 것이 어려워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예외 처리 및 오류 방지에 시간이 많이 들었다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49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입력한 과목의 학점을 가져와서 실시간으로 학점 평균을 산출하는 방식을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구현하는 것이 힘들었다</a:t>
            </a:r>
            <a:r>
              <a:rPr lang="en-US" altLang="ko-KR" sz="49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78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향후 발전 계획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FC06D3D-2725-49C5-2B61-7B6144C0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301770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할일 리스트 정렬에서 순서를 바꿔주는 기능을 추가하고 싶다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전공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교양에서 더 세부적인 사항 체크가 가능하도록 하여 졸업 요건과 비교하여 보여 줄 수 있게 하고싶다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강의가 붙어있는 연강의 경우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여러 번 강의 이름을 띄우는게 아니라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합쳐서 한번만 띄우고 싶다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강의 끼리는 색으로 구별가능하게 추가할 계획이다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58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 시연</a:t>
            </a:r>
          </a:p>
        </p:txBody>
      </p:sp>
    </p:spTree>
    <p:extLst>
      <p:ext uri="{BB962C8B-B14F-4D97-AF65-F5344CB8AC3E}">
        <p14:creationId xmlns:p14="http://schemas.microsoft.com/office/powerpoint/2010/main" val="213141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3FE6-B7C5-09A7-E9E7-ADDA3E1E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22FAD0D-E076-2E9E-B289-8185AE06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912B6-7545-AE48-E6BE-C08D165A230C}"/>
              </a:ext>
            </a:extLst>
          </p:cNvPr>
          <p:cNvSpPr txBox="1"/>
          <p:nvPr/>
        </p:nvSpPr>
        <p:spPr>
          <a:xfrm>
            <a:off x="3400449" y="2767280"/>
            <a:ext cx="75216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학생을 위한</a:t>
            </a:r>
            <a:br>
              <a:rPr lang="en-US" altLang="ko-KR" sz="4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4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시간표 </a:t>
            </a:r>
            <a:r>
              <a:rPr lang="en-US" altLang="ko-KR" sz="4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 sz="4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할 일 알리미 </a:t>
            </a:r>
            <a:r>
              <a:rPr lang="en-US" altLang="ko-KR" sz="4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 sz="4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학점 계산기</a:t>
            </a:r>
            <a:endParaRPr lang="ko-KR" altLang="en-US" sz="2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715C9-2926-9E36-7132-DC22A4AC5441}"/>
              </a:ext>
            </a:extLst>
          </p:cNvPr>
          <p:cNvSpPr txBox="1"/>
          <p:nvPr/>
        </p:nvSpPr>
        <p:spPr>
          <a:xfrm>
            <a:off x="430468" y="3075057"/>
            <a:ext cx="2835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REMIND</a:t>
            </a:r>
            <a:endParaRPr lang="ko-KR" altLang="en-US" sz="40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88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F4796-17A9-E1D5-D5BF-10F01FFE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필요성 및 응용분야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754E4-4674-1693-A8B7-17DB72BD4868}"/>
              </a:ext>
            </a:extLst>
          </p:cNvPr>
          <p:cNvSpPr txBox="1"/>
          <p:nvPr/>
        </p:nvSpPr>
        <p:spPr>
          <a:xfrm>
            <a:off x="2789382" y="2817091"/>
            <a:ext cx="8564418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매일 다른 수업 시간표도 챙겨주고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</a:p>
          <a:p>
            <a:pPr algn="r">
              <a:lnSpc>
                <a:spcPct val="150000"/>
              </a:lnSpc>
            </a:pP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쏟아지는 과제와 해야할 일도 잊지 않게 순서도 정해주고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</a:p>
          <a:p>
            <a:pPr algn="r">
              <a:lnSpc>
                <a:spcPct val="150000"/>
              </a:lnSpc>
            </a:pPr>
            <a:r>
              <a:rPr lang="ko-KR" altLang="en-US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학점 계산도 편리하게 해주면 좋을 것이다</a:t>
            </a:r>
            <a:r>
              <a:rPr lang="en-US" altLang="ko-KR" sz="2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6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D628BC-9559-7B50-93B2-B8615B7D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UI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9136B5-21BE-94C9-FF0E-7A3AA7F403E9}"/>
              </a:ext>
            </a:extLst>
          </p:cNvPr>
          <p:cNvSpPr txBox="1"/>
          <p:nvPr/>
        </p:nvSpPr>
        <p:spPr>
          <a:xfrm>
            <a:off x="436880" y="138578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기본 화면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05314-2D7C-42CC-43D9-5E4DFD41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50" y="1385781"/>
            <a:ext cx="4458150" cy="5128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D14861-5601-7D7E-EF73-1EDB2D456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6" t="679"/>
          <a:stretch/>
        </p:blipFill>
        <p:spPr>
          <a:xfrm>
            <a:off x="6810376" y="1385781"/>
            <a:ext cx="4412164" cy="51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UI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1845F-9910-A0F9-185E-E63DB1C0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81" y="1398393"/>
            <a:ext cx="4222732" cy="48602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93B7BE-C196-5B96-0492-11C4D490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06" y="1398393"/>
            <a:ext cx="4200197" cy="48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F9EADD-D664-397B-6932-C31AE9495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52"/>
          <a:stretch/>
        </p:blipFill>
        <p:spPr>
          <a:xfrm>
            <a:off x="6096000" y="1897617"/>
            <a:ext cx="5659120" cy="4595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ECAE69-09D4-D8EA-7AD7-8286192118E6}"/>
              </a:ext>
            </a:extLst>
          </p:cNvPr>
          <p:cNvSpPr txBox="1"/>
          <p:nvPr/>
        </p:nvSpPr>
        <p:spPr>
          <a:xfrm>
            <a:off x="6096000" y="1463859"/>
            <a:ext cx="25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View.cpp - OnDraw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1468FC-E9CC-DBAE-919E-6F12CBA3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7617"/>
            <a:ext cx="4640383" cy="45952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957117-3E21-F3CA-0371-29A4F02063BF}"/>
              </a:ext>
            </a:extLst>
          </p:cNvPr>
          <p:cNvSpPr txBox="1"/>
          <p:nvPr/>
        </p:nvSpPr>
        <p:spPr>
          <a:xfrm>
            <a:off x="838200" y="1463859"/>
            <a:ext cx="28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View.cpp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마우스 클릭 처리</a:t>
            </a:r>
          </a:p>
        </p:txBody>
      </p:sp>
    </p:spTree>
    <p:extLst>
      <p:ext uri="{BB962C8B-B14F-4D97-AF65-F5344CB8AC3E}">
        <p14:creationId xmlns:p14="http://schemas.microsoft.com/office/powerpoint/2010/main" val="340352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CAE69-09D4-D8EA-7AD7-8286192118E6}"/>
              </a:ext>
            </a:extLst>
          </p:cNvPr>
          <p:cNvSpPr txBox="1"/>
          <p:nvPr/>
        </p:nvSpPr>
        <p:spPr>
          <a:xfrm>
            <a:off x="1106514" y="1528285"/>
            <a:ext cx="40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View.cpp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수업 추가 시 입력 정보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2F77A4-8C27-9526-B99A-3A563E8C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13" y="1897617"/>
            <a:ext cx="4442083" cy="45952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943586-FEF7-50CF-7919-30E5E4316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707"/>
          <a:stretch/>
        </p:blipFill>
        <p:spPr>
          <a:xfrm>
            <a:off x="6643405" y="1897617"/>
            <a:ext cx="3444538" cy="15313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E15A34-90D0-6CD2-A9AB-C19FB4F09CD5}"/>
              </a:ext>
            </a:extLst>
          </p:cNvPr>
          <p:cNvSpPr txBox="1"/>
          <p:nvPr/>
        </p:nvSpPr>
        <p:spPr>
          <a:xfrm>
            <a:off x="6643405" y="1528285"/>
            <a:ext cx="404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View.cpp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학점 계산 시 입력 정보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C2F6D8-0E91-1284-EA6C-FD6F3B859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05" y="3589386"/>
            <a:ext cx="4237087" cy="2667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C38DF-6EF6-AED2-A808-A33190BEAE38}"/>
              </a:ext>
            </a:extLst>
          </p:cNvPr>
          <p:cNvSpPr txBox="1"/>
          <p:nvPr/>
        </p:nvSpPr>
        <p:spPr>
          <a:xfrm>
            <a:off x="6643405" y="6308209"/>
            <a:ext cx="510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AddSubject_Dlg – View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정보 공유 및 초기설정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B714765-37CE-70BB-9A4D-D2374BD57AFC}"/>
              </a:ext>
            </a:extLst>
          </p:cNvPr>
          <p:cNvCxnSpPr>
            <a:cxnSpLocks/>
          </p:cNvCxnSpPr>
          <p:nvPr/>
        </p:nvCxnSpPr>
        <p:spPr>
          <a:xfrm>
            <a:off x="6382139" y="3517641"/>
            <a:ext cx="4777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CAE69-09D4-D8EA-7AD7-8286192118E6}"/>
              </a:ext>
            </a:extLst>
          </p:cNvPr>
          <p:cNvSpPr txBox="1"/>
          <p:nvPr/>
        </p:nvSpPr>
        <p:spPr>
          <a:xfrm>
            <a:off x="160040" y="1634222"/>
            <a:ext cx="389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AddSubject_Dlg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라디오버튼 저장함수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20192-A129-C8B5-95FD-52E15163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9" y="1977397"/>
            <a:ext cx="4286547" cy="4515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66E9D4-A164-2D16-33AD-EF3B2A36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55" y="2002307"/>
            <a:ext cx="5226589" cy="4490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B3DFEA-3504-F7D7-3DBA-B727768BF3A2}"/>
              </a:ext>
            </a:extLst>
          </p:cNvPr>
          <p:cNvSpPr txBox="1"/>
          <p:nvPr/>
        </p:nvSpPr>
        <p:spPr>
          <a:xfrm>
            <a:off x="5363656" y="1635294"/>
            <a:ext cx="682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Calculator_Dlg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과목 선택 시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AddSubject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입력한 값 으로 초기설정</a:t>
            </a:r>
          </a:p>
        </p:txBody>
      </p:sp>
    </p:spTree>
    <p:extLst>
      <p:ext uri="{BB962C8B-B14F-4D97-AF65-F5344CB8AC3E}">
        <p14:creationId xmlns:p14="http://schemas.microsoft.com/office/powerpoint/2010/main" val="168792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2D907F3-54B4-9ABB-5D64-11E5BA0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설계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SW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CAE69-09D4-D8EA-7AD7-8286192118E6}"/>
              </a:ext>
            </a:extLst>
          </p:cNvPr>
          <p:cNvSpPr txBox="1"/>
          <p:nvPr/>
        </p:nvSpPr>
        <p:spPr>
          <a:xfrm>
            <a:off x="436880" y="1321356"/>
            <a:ext cx="537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Calculator_Dlg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버튼 누를시 실시간으로 성적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3DFEA-3504-F7D7-3DBA-B727768BF3A2}"/>
              </a:ext>
            </a:extLst>
          </p:cNvPr>
          <p:cNvSpPr txBox="1"/>
          <p:nvPr/>
        </p:nvSpPr>
        <p:spPr>
          <a:xfrm>
            <a:off x="6046294" y="1321356"/>
            <a:ext cx="401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Calculator_Dlg –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과목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성적 선택 값 저장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C4B1F-2BBB-743E-2BAB-083169E58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819919"/>
            <a:ext cx="5418290" cy="36426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016085-A23C-B716-FE6B-2A13247C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596952" cy="40160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880C54-66F2-0F5B-9120-80651A0B0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574" y="1690688"/>
            <a:ext cx="3749365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3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418</Words>
  <Application>Microsoft Office PowerPoint</Application>
  <PresentationFormat>와이드스크린</PresentationFormat>
  <Paragraphs>363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나눔스퀘어_ac ExtraBold</vt:lpstr>
      <vt:lpstr>Arial</vt:lpstr>
      <vt:lpstr>나눔스퀘어_ac</vt:lpstr>
      <vt:lpstr>맑은 고딕</vt:lpstr>
      <vt:lpstr>Office 테마</vt:lpstr>
      <vt:lpstr>MFC  윈도우 프로그래밍</vt:lpstr>
      <vt:lpstr>PowerPoint 프레젠테이션</vt:lpstr>
      <vt:lpstr>필요성 및 응용분야</vt:lpstr>
      <vt:lpstr>프로젝트 설계 - UI</vt:lpstr>
      <vt:lpstr>프로젝트 설계 - UI</vt:lpstr>
      <vt:lpstr>프로젝트 설계 – SW 개발 구조</vt:lpstr>
      <vt:lpstr>프로젝트 설계 – SW 개발 구조</vt:lpstr>
      <vt:lpstr>프로젝트 설계 – SW 개발 구조</vt:lpstr>
      <vt:lpstr>프로젝트 설계 – SW 개발 구조</vt:lpstr>
      <vt:lpstr>프로젝트 설계 – SW 개발 구조</vt:lpstr>
      <vt:lpstr>프로젝트 설계 – SW 개발 구조</vt:lpstr>
      <vt:lpstr>구현 방법</vt:lpstr>
      <vt:lpstr>개발 진행 과정 &amp; 계획 대비 변경 항목</vt:lpstr>
      <vt:lpstr>향후 발전 계획</vt:lpstr>
      <vt:lpstr>결과 시연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개발 프로젝트 </dc:title>
  <dc:creator>허주영</dc:creator>
  <cp:lastModifiedBy>허주영</cp:lastModifiedBy>
  <cp:revision>8</cp:revision>
  <dcterms:created xsi:type="dcterms:W3CDTF">2022-11-14T07:42:10Z</dcterms:created>
  <dcterms:modified xsi:type="dcterms:W3CDTF">2022-12-12T02:16:53Z</dcterms:modified>
</cp:coreProperties>
</file>