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85" r:id="rId1"/>
  </p:sldMasterIdLst>
  <p:notesMasterIdLst>
    <p:notesMasterId r:id="rId8"/>
  </p:notesMasterIdLst>
  <p:handoutMasterIdLst>
    <p:handoutMasterId r:id="rId9"/>
  </p:handoutMasterIdLst>
  <p:sldIdLst>
    <p:sldId id="256" r:id="rId2"/>
    <p:sldId id="266" r:id="rId3"/>
    <p:sldId id="261" r:id="rId4"/>
    <p:sldId id="264" r:id="rId5"/>
    <p:sldId id="265" r:id="rId6"/>
    <p:sldId id="263" r:id="rId7"/>
  </p:sldIdLst>
  <p:sldSz cx="9906000" cy="6858000" type="A4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Samsung Sans"/>
      <a:defRPr sz="1400" b="0" i="0" u="none" strike="noStrike" cap="none">
        <a:solidFill>
          <a:srgbClr val="000000"/>
        </a:solidFill>
        <a:latin typeface="Samsung Sans"/>
        <a:ea typeface="Samsung Sans"/>
        <a:cs typeface="Samsung Sans"/>
        <a:sym typeface="Samsung Sans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Samsung Sans"/>
      <a:defRPr sz="1400" b="0" i="0" u="none" strike="noStrike" cap="none">
        <a:solidFill>
          <a:srgbClr val="000000"/>
        </a:solidFill>
        <a:latin typeface="Samsung Sans"/>
        <a:ea typeface="Samsung Sans"/>
        <a:cs typeface="Samsung Sans"/>
        <a:sym typeface="Samsung Sans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Samsung Sans"/>
      <a:defRPr sz="1400" b="0" i="0" u="none" strike="noStrike" cap="none">
        <a:solidFill>
          <a:srgbClr val="000000"/>
        </a:solidFill>
        <a:latin typeface="Samsung Sans"/>
        <a:ea typeface="Samsung Sans"/>
        <a:cs typeface="Samsung Sans"/>
        <a:sym typeface="Samsung Sans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Samsung Sans"/>
      <a:defRPr sz="1400" b="0" i="0" u="none" strike="noStrike" cap="none">
        <a:solidFill>
          <a:srgbClr val="000000"/>
        </a:solidFill>
        <a:latin typeface="Samsung Sans"/>
        <a:ea typeface="Samsung Sans"/>
        <a:cs typeface="Samsung Sans"/>
        <a:sym typeface="Samsung Sans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Samsung Sans"/>
      <a:defRPr sz="1400" b="0" i="0" u="none" strike="noStrike" cap="none">
        <a:solidFill>
          <a:srgbClr val="000000"/>
        </a:solidFill>
        <a:latin typeface="Samsung Sans"/>
        <a:ea typeface="Samsung Sans"/>
        <a:cs typeface="Samsung Sans"/>
        <a:sym typeface="Samsung Sans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Samsung Sans"/>
      <a:defRPr sz="1400" b="0" i="0" u="none" strike="noStrike" cap="none">
        <a:solidFill>
          <a:srgbClr val="000000"/>
        </a:solidFill>
        <a:latin typeface="Samsung Sans"/>
        <a:ea typeface="Samsung Sans"/>
        <a:cs typeface="Samsung Sans"/>
        <a:sym typeface="Samsung Sans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Samsung Sans"/>
      <a:defRPr sz="1400" b="0" i="0" u="none" strike="noStrike" cap="none">
        <a:solidFill>
          <a:srgbClr val="000000"/>
        </a:solidFill>
        <a:latin typeface="Samsung Sans"/>
        <a:ea typeface="Samsung Sans"/>
        <a:cs typeface="Samsung Sans"/>
        <a:sym typeface="Samsung Sans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Samsung Sans"/>
      <a:defRPr sz="1400" b="0" i="0" u="none" strike="noStrike" cap="none">
        <a:solidFill>
          <a:srgbClr val="000000"/>
        </a:solidFill>
        <a:latin typeface="Samsung Sans"/>
        <a:ea typeface="Samsung Sans"/>
        <a:cs typeface="Samsung Sans"/>
        <a:sym typeface="Samsung Sans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Samsung Sans"/>
      <a:defRPr sz="1400" b="0" i="0" u="none" strike="noStrike" cap="none">
        <a:solidFill>
          <a:srgbClr val="000000"/>
        </a:solidFill>
        <a:latin typeface="Samsung Sans"/>
        <a:ea typeface="Samsung Sans"/>
        <a:cs typeface="Samsung Sans"/>
        <a:sym typeface="Samsung Sans"/>
      </a:defRPr>
    </a:lvl9pPr>
  </p:defaultTextStyle>
  <p:extLst>
    <p:ext uri="{EFAFB233-063F-42B5-8137-9DF3F51BA10A}">
      <p15:sldGuideLst xmlns:p15="http://schemas.microsoft.com/office/powerpoint/2012/main">
        <p15:guide id="2" orient="horz" pos="4224" userDrawn="1">
          <p15:clr>
            <a:srgbClr val="C35EA4"/>
          </p15:clr>
        </p15:guide>
        <p15:guide id="3" orient="horz" pos="867" userDrawn="1">
          <p15:clr>
            <a:srgbClr val="C35EA4"/>
          </p15:clr>
        </p15:guide>
        <p15:guide id="7" orient="horz" pos="4016" userDrawn="1">
          <p15:clr>
            <a:srgbClr val="C35EA4"/>
          </p15:clr>
        </p15:guide>
        <p15:guide id="9" pos="285" userDrawn="1">
          <p15:clr>
            <a:srgbClr val="C35EA4"/>
          </p15:clr>
        </p15:guide>
        <p15:guide id="11" orient="horz" pos="278" userDrawn="1">
          <p15:clr>
            <a:srgbClr val="C35EA4"/>
          </p15:clr>
        </p15:guide>
        <p15:guide id="12" orient="horz" pos="1173" userDrawn="1">
          <p15:clr>
            <a:srgbClr val="C35EA4"/>
          </p15:clr>
        </p15:guide>
        <p15:guide id="16" orient="horz" pos="1412" userDrawn="1">
          <p15:clr>
            <a:srgbClr val="A4A3A4"/>
          </p15:clr>
        </p15:guide>
        <p15:guide id="17" pos="5957" userDrawn="1">
          <p15:clr>
            <a:srgbClr val="C35EA4"/>
          </p15:clr>
        </p15:guide>
        <p15:guide id="18" pos="1170" userDrawn="1">
          <p15:clr>
            <a:srgbClr val="C35EA4"/>
          </p15:clr>
        </p15:guide>
        <p15:guide id="19" pos="2953" userDrawn="1">
          <p15:clr>
            <a:srgbClr val="C35EA4"/>
          </p15:clr>
        </p15:guide>
        <p15:guide id="20" pos="3295" userDrawn="1">
          <p15:clr>
            <a:srgbClr val="C35EA4"/>
          </p15:clr>
        </p15:guide>
        <p15:guide id="21" orient="horz" pos="3226" userDrawn="1">
          <p15:clr>
            <a:srgbClr val="C35EA4"/>
          </p15:clr>
        </p15:guide>
        <p15:guide id="22" orient="horz" pos="2205" userDrawn="1">
          <p15:clr>
            <a:srgbClr val="A4A3A4"/>
          </p15:clr>
        </p15:guide>
        <p15:guide id="23" orient="horz" pos="2319" userDrawn="1">
          <p15:clr>
            <a:srgbClr val="A4A3A4"/>
          </p15:clr>
        </p15:guide>
        <p15:guide id="24" orient="horz" pos="3114" userDrawn="1">
          <p15:clr>
            <a:srgbClr val="A4A3A4"/>
          </p15:clr>
        </p15:guide>
        <p15:guide id="25" pos="3773" userDrawn="1">
          <p15:clr>
            <a:srgbClr val="C35E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7" roundtripDataSignature="AMtx7mh82/txnvq3yxkrcwG5f3bwC3k9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2342"/>
    <a:srgbClr val="F9F9F9"/>
    <a:srgbClr val="333333"/>
    <a:srgbClr val="666666"/>
    <a:srgbClr val="97B4DF"/>
    <a:srgbClr val="38578D"/>
    <a:srgbClr val="CECECE"/>
    <a:srgbClr val="CCD7EA"/>
    <a:srgbClr val="C3C8CE"/>
    <a:srgbClr val="8888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0A59446-8F78-4DC5-A605-F528D7DF9056}">
  <a:tblStyle styleId="{60A59446-8F78-4DC5-A605-F528D7DF9056}" styleName="Table_0">
    <a:wholeTbl>
      <a:tcTxStyle b="off" i="off">
        <a:font>
          <a:latin typeface="Samsung Sans"/>
          <a:ea typeface="Samsung Sans"/>
          <a:cs typeface="Samsung Sans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Samsung Sans"/>
          <a:ea typeface="Samsung Sans"/>
          <a:cs typeface="Samsung Sans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Samsung Sans"/>
          <a:ea typeface="Samsung Sans"/>
          <a:cs typeface="Samsung Sans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Samsung Sans"/>
          <a:ea typeface="Samsung Sans"/>
          <a:cs typeface="Samsung Sans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Samsung Sans"/>
          <a:ea typeface="Samsung Sans"/>
          <a:cs typeface="Samsung Sans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10BAEE6-4FD6-4286-872B-7D5C19BF1B27}" styleName="Table_1">
    <a:wholeTbl>
      <a:tcTxStyle>
        <a:font>
          <a:latin typeface="Samsung Sans"/>
          <a:ea typeface="Samsung Sans"/>
          <a:cs typeface="Samsung Sans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5" autoAdjust="0"/>
    <p:restoredTop sz="86369" autoAdjust="0"/>
  </p:normalViewPr>
  <p:slideViewPr>
    <p:cSldViewPr snapToGrid="0">
      <p:cViewPr varScale="1">
        <p:scale>
          <a:sx n="116" d="100"/>
          <a:sy n="116" d="100"/>
        </p:scale>
        <p:origin x="2892" y="108"/>
      </p:cViewPr>
      <p:guideLst>
        <p:guide orient="horz" pos="4224"/>
        <p:guide orient="horz" pos="867"/>
        <p:guide orient="horz" pos="4016"/>
        <p:guide pos="285"/>
        <p:guide orient="horz" pos="278"/>
        <p:guide orient="horz" pos="1173"/>
        <p:guide orient="horz" pos="1412"/>
        <p:guide pos="5957"/>
        <p:guide pos="1170"/>
        <p:guide pos="2953"/>
        <p:guide pos="3295"/>
        <p:guide orient="horz" pos="3226"/>
        <p:guide orient="horz" pos="2205"/>
        <p:guide orient="horz" pos="2319"/>
        <p:guide orient="horz" pos="3114"/>
        <p:guide pos="3773"/>
      </p:guideLst>
    </p:cSldViewPr>
  </p:slideViewPr>
  <p:outlineViewPr>
    <p:cViewPr>
      <p:scale>
        <a:sx n="33" d="100"/>
        <a:sy n="33" d="100"/>
      </p:scale>
      <p:origin x="82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396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89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87" Type="http://customschemas.google.com/relationships/presentationmetadata" Target="metadata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529BFA07-7AEC-4188-9761-F0EC0046D65B}" type="datetimeFigureOut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2021-05-10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41B35870-DA79-408A-B735-52895A068B39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77998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1"/>
            <a:ext cx="2945448" cy="49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91" tIns="45645" rIns="91291" bIns="4564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amsung Sans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amsung Sans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amsung Sans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amsung Sans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amsung Sans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amsung Sans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amsung Sans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amsung Sans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amsung Sans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0644" y="1"/>
            <a:ext cx="2945448" cy="49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91" tIns="45645" rIns="91291" bIns="4564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amsung Sans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amsung Sans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amsung Sans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amsung Sans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amsung Sans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amsung Sans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amsung Sans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amsung Sans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amsung Sans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81075" y="1241425"/>
            <a:ext cx="48355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0085" y="4777028"/>
            <a:ext cx="5437506" cy="3908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91" tIns="45645" rIns="91291" bIns="4564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amsung Sans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amsung Sans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amsung Sans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amsung Sans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amsung Sans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amsung Sans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amsung Sans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amsung Sans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amsung Sans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9428801"/>
            <a:ext cx="2945448" cy="49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91" tIns="45645" rIns="91291" bIns="4564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amsung Sans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amsung Sans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amsung Sans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amsung Sans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amsung Sans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amsung Sans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amsung Sans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amsung Sans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amsung Sans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0644" y="9428801"/>
            <a:ext cx="2945448" cy="49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91" tIns="45645" rIns="91291" bIns="45645" anchor="b" anchorCtr="0">
            <a:noAutofit/>
          </a:bodyPr>
          <a:lstStyle/>
          <a:p>
            <a:pPr algn="r">
              <a:buSzPts val="1200"/>
            </a:pPr>
            <a:fld id="{00000000-1234-1234-1234-123412341234}" type="slidenum">
              <a:rPr lang="en-US" sz="120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pPr algn="r">
                <a:buSzPts val="1200"/>
              </a:pPr>
              <a:t>‹#›</a:t>
            </a:fld>
            <a:endParaRPr lang="en-US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974571208"/>
      </p:ext>
    </p:extLst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Samsung Sans"/>
      <a:defRPr sz="1400" b="0" i="0" u="none" strike="noStrike" cap="none">
        <a:solidFill>
          <a:srgbClr val="000000"/>
        </a:solidFill>
        <a:latin typeface="Samsung Sans"/>
        <a:ea typeface="Samsung Sans"/>
        <a:cs typeface="Samsung Sans"/>
        <a:sym typeface="Samsung Sans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Samsung Sans"/>
      <a:defRPr sz="1400" b="0" i="0" u="none" strike="noStrike" cap="none">
        <a:solidFill>
          <a:srgbClr val="000000"/>
        </a:solidFill>
        <a:latin typeface="Samsung Sans"/>
        <a:ea typeface="Samsung Sans"/>
        <a:cs typeface="Samsung Sans"/>
        <a:sym typeface="Samsung Sans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Samsung Sans"/>
      <a:defRPr sz="1400" b="0" i="0" u="none" strike="noStrike" cap="none">
        <a:solidFill>
          <a:srgbClr val="000000"/>
        </a:solidFill>
        <a:latin typeface="Samsung Sans"/>
        <a:ea typeface="Samsung Sans"/>
        <a:cs typeface="Samsung Sans"/>
        <a:sym typeface="Samsung Sans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Samsung Sans"/>
      <a:defRPr sz="1400" b="0" i="0" u="none" strike="noStrike" cap="none">
        <a:solidFill>
          <a:srgbClr val="000000"/>
        </a:solidFill>
        <a:latin typeface="Samsung Sans"/>
        <a:ea typeface="Samsung Sans"/>
        <a:cs typeface="Samsung Sans"/>
        <a:sym typeface="Samsung Sans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Samsung Sans"/>
      <a:defRPr sz="1400" b="0" i="0" u="none" strike="noStrike" cap="none">
        <a:solidFill>
          <a:srgbClr val="000000"/>
        </a:solidFill>
        <a:latin typeface="Samsung Sans"/>
        <a:ea typeface="Samsung Sans"/>
        <a:cs typeface="Samsung Sans"/>
        <a:sym typeface="Samsung Sans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Samsung Sans"/>
      <a:defRPr sz="1400" b="0" i="0" u="none" strike="noStrike" cap="none">
        <a:solidFill>
          <a:srgbClr val="000000"/>
        </a:solidFill>
        <a:latin typeface="Samsung Sans"/>
        <a:ea typeface="Samsung Sans"/>
        <a:cs typeface="Samsung Sans"/>
        <a:sym typeface="Samsung Sans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Samsung Sans"/>
      <a:defRPr sz="1400" b="0" i="0" u="none" strike="noStrike" cap="none">
        <a:solidFill>
          <a:srgbClr val="000000"/>
        </a:solidFill>
        <a:latin typeface="Samsung Sans"/>
        <a:ea typeface="Samsung Sans"/>
        <a:cs typeface="Samsung Sans"/>
        <a:sym typeface="Samsung Sans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Samsung Sans"/>
      <a:defRPr sz="1400" b="0" i="0" u="none" strike="noStrike" cap="none">
        <a:solidFill>
          <a:srgbClr val="000000"/>
        </a:solidFill>
        <a:latin typeface="Samsung Sans"/>
        <a:ea typeface="Samsung Sans"/>
        <a:cs typeface="Samsung Sans"/>
        <a:sym typeface="Samsung Sans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Samsung Sans"/>
      <a:defRPr sz="1400" b="0" i="0" u="none" strike="noStrike" cap="none">
        <a:solidFill>
          <a:srgbClr val="000000"/>
        </a:solidFill>
        <a:latin typeface="Samsung Sans"/>
        <a:ea typeface="Samsung Sans"/>
        <a:cs typeface="Samsung Sans"/>
        <a:sym typeface="Samsung San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표지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23">
            <a:extLst>
              <a:ext uri="{FF2B5EF4-FFF2-40B4-BE49-F238E27FC236}">
                <a16:creationId xmlns="" xmlns:a16="http://schemas.microsoft.com/office/drawing/2014/main" id="{5131D589-E47B-441F-A753-27D0B373B6E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52438" y="2074783"/>
            <a:ext cx="6281994" cy="1354217"/>
          </a:xfrm>
        </p:spPr>
        <p:txBody>
          <a:bodyPr wrap="square" lIns="0" tIns="0" rIns="0" bIns="0" anchor="b">
            <a:spAutoFit/>
          </a:bodyPr>
          <a:lstStyle>
            <a:lvl1pPr marL="0" indent="0">
              <a:buFontTx/>
              <a:buNone/>
              <a:defRPr sz="4400" b="0" i="0">
                <a:solidFill>
                  <a:schemeClr val="bg1"/>
                </a:solidFill>
                <a:latin typeface="+mj-lt"/>
                <a:ea typeface="+mj-ea"/>
                <a:cs typeface="JTBC 고딕 Bold" panose="020B0803000000000000" pitchFamily="50" charset="-127"/>
              </a:defRPr>
            </a:lvl1pPr>
          </a:lstStyle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ko-KR" altLang="en-US" dirty="0"/>
              <a:t>문서 제목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Noto Sans(</a:t>
            </a:r>
            <a:r>
              <a:rPr kumimoji="1" lang="ko-KR" altLang="en-US" dirty="0"/>
              <a:t>제목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/>
              <a:t>44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pt</a:t>
            </a:r>
            <a:endParaRPr kumimoji="1" lang="ko-KR" altLang="en-US" dirty="0"/>
          </a:p>
        </p:txBody>
      </p:sp>
      <p:sp>
        <p:nvSpPr>
          <p:cNvPr id="9" name="텍스트 개체 틀 2">
            <a:extLst>
              <a:ext uri="{FF2B5EF4-FFF2-40B4-BE49-F238E27FC236}">
                <a16:creationId xmlns="" xmlns:a16="http://schemas.microsoft.com/office/drawing/2014/main" id="{908DF93B-59A1-4E7A-B80B-D40FE8851AB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52438" y="3950986"/>
            <a:ext cx="3205692" cy="387757"/>
          </a:xfrm>
        </p:spPr>
        <p:txBody>
          <a:bodyPr vert="horz" lIns="0" tIns="0" rIns="0" bIns="0" rtlCol="0" anchor="ctr"/>
          <a:lstStyle>
            <a:lvl1pPr marL="0" indent="0">
              <a:buNone/>
              <a:defRPr lang="en-US" altLang="ko-KR" sz="1400" dirty="0" smtClean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홍길동 </a:t>
            </a:r>
            <a:r>
              <a:rPr lang="en-US" altLang="ko-KR" dirty="0"/>
              <a:t>– Noto Sans(</a:t>
            </a:r>
            <a:r>
              <a:rPr lang="ko-KR" altLang="en-US" dirty="0"/>
              <a:t>본문</a:t>
            </a:r>
            <a:r>
              <a:rPr lang="en-US" altLang="ko-KR" dirty="0"/>
              <a:t>) 14pt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2DDF149D-448C-4509-BB40-65BC93F266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65" t="3191"/>
          <a:stretch/>
        </p:blipFill>
        <p:spPr>
          <a:xfrm>
            <a:off x="8278761" y="6415456"/>
            <a:ext cx="1171284" cy="272833"/>
          </a:xfrm>
          <a:prstGeom prst="rect">
            <a:avLst/>
          </a:prstGeom>
        </p:spPr>
      </p:pic>
      <p:sp>
        <p:nvSpPr>
          <p:cNvPr id="6" name="텍스트 개체 틀 2">
            <a:extLst>
              <a:ext uri="{FF2B5EF4-FFF2-40B4-BE49-F238E27FC236}">
                <a16:creationId xmlns="" xmlns:a16="http://schemas.microsoft.com/office/drawing/2014/main" id="{2F4F34CB-EBCA-4558-ACBF-BD9FA2B205C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2438" y="6281331"/>
            <a:ext cx="3205692" cy="387757"/>
          </a:xfrm>
        </p:spPr>
        <p:txBody>
          <a:bodyPr vert="horz" lIns="0" tIns="0" rIns="0" bIns="0" rtlCol="0" anchor="ctr"/>
          <a:lstStyle>
            <a:lvl1pPr marL="0" indent="0">
              <a:buNone/>
              <a:defRPr lang="en-US" altLang="ko-KR" sz="1400" dirty="0" smtClean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en-US" altLang="ko-KR" dirty="0"/>
              <a:t>2020. 00– Noto Sans(</a:t>
            </a:r>
            <a:r>
              <a:rPr lang="ko-KR" altLang="en-US" dirty="0"/>
              <a:t>본문</a:t>
            </a:r>
            <a:r>
              <a:rPr lang="en-US" altLang="ko-KR" dirty="0"/>
              <a:t>) 14pt</a:t>
            </a:r>
            <a:endParaRPr lang="ko-KR" altLang="en-US" dirty="0"/>
          </a:p>
        </p:txBody>
      </p:sp>
      <p:sp>
        <p:nvSpPr>
          <p:cNvPr id="8" name="텍스트 개체 틀 2">
            <a:extLst>
              <a:ext uri="{FF2B5EF4-FFF2-40B4-BE49-F238E27FC236}">
                <a16:creationId xmlns="" xmlns:a16="http://schemas.microsoft.com/office/drawing/2014/main" id="{4217402A-4CE3-4351-9549-A9C19B97A56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52438" y="3429000"/>
            <a:ext cx="3205692" cy="387757"/>
          </a:xfrm>
        </p:spPr>
        <p:txBody>
          <a:bodyPr vert="horz" lIns="0" tIns="0" rIns="0" bIns="0" rtlCol="0" anchor="ctr">
            <a:noAutofit/>
          </a:bodyPr>
          <a:lstStyle>
            <a:lvl1pPr marL="0" indent="0">
              <a:buNone/>
              <a:defRPr lang="en-US" altLang="ko-KR" sz="2400" dirty="0" smtClean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en-US" altLang="ko-KR" b="0" dirty="0">
                <a:solidFill>
                  <a:schemeClr val="bg1"/>
                </a:solidFill>
                <a:latin typeface="+mn-ea"/>
              </a:rPr>
              <a:t>Data Service Center</a:t>
            </a:r>
            <a:endParaRPr lang="ko-KR" altLang="en-US" b="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947922B-286A-4D3D-94BF-93FD5D3289EF}"/>
              </a:ext>
            </a:extLst>
          </p:cNvPr>
          <p:cNvSpPr txBox="1"/>
          <p:nvPr userDrawn="1"/>
        </p:nvSpPr>
        <p:spPr>
          <a:xfrm>
            <a:off x="2809407" y="6406463"/>
            <a:ext cx="4287186" cy="272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ko-KR" sz="800" dirty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Arial" panose="020B0604020202020204" pitchFamily="34" charset="0"/>
              </a:rPr>
              <a:t>Copyright 2020 © MEGAZONE CLOUD CORP. ALL RIGHT RESERVED.</a:t>
            </a:r>
            <a:endParaRPr lang="ko-KR" altLang="en-US" sz="800" dirty="0"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5227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4" orient="horz" pos="420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및 내용" preserve="1" userDrawn="1">
  <p:cSld name="2_제목 및 내용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CCBC09E7-14C3-45FC-862C-3B511C261842}"/>
              </a:ext>
            </a:extLst>
          </p:cNvPr>
          <p:cNvCxnSpPr/>
          <p:nvPr userDrawn="1"/>
        </p:nvCxnSpPr>
        <p:spPr>
          <a:xfrm>
            <a:off x="452438" y="972234"/>
            <a:ext cx="9001125" cy="0"/>
          </a:xfrm>
          <a:prstGeom prst="line">
            <a:avLst/>
          </a:prstGeom>
          <a:ln w="19050">
            <a:solidFill>
              <a:srgbClr val="0A23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개체 틀 23">
            <a:extLst>
              <a:ext uri="{FF2B5EF4-FFF2-40B4-BE49-F238E27FC236}">
                <a16:creationId xmlns="" xmlns:a16="http://schemas.microsoft.com/office/drawing/2014/main" id="{DF076502-7FE5-49BF-BF99-24948538F73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8891" y="441887"/>
            <a:ext cx="9031959" cy="369332"/>
          </a:xfrm>
        </p:spPr>
        <p:txBody>
          <a:bodyPr wrap="square" lIns="0" tIns="0" rIns="0" bIns="0">
            <a:spAutoFit/>
          </a:bodyPr>
          <a:lstStyle>
            <a:lvl1pPr marL="0" indent="0">
              <a:buFontTx/>
              <a:buNone/>
              <a:defRPr sz="2400" b="0" i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JTBC 고딕 Bold" panose="020B0803000000000000" pitchFamily="50" charset="-127"/>
              </a:defRPr>
            </a:lvl1pPr>
          </a:lstStyle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ko-KR" altLang="en-US" dirty="0"/>
              <a:t>제목을 입력하세요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11" name="텍스트 개체 틀 4">
            <a:extLst>
              <a:ext uri="{FF2B5EF4-FFF2-40B4-BE49-F238E27FC236}">
                <a16:creationId xmlns="" xmlns:a16="http://schemas.microsoft.com/office/drawing/2014/main" id="{AF1E8D50-4EC8-4F6B-A2D4-9CFF631DB25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52438" y="1201150"/>
            <a:ext cx="4279900" cy="468000"/>
          </a:xfrm>
          <a:solidFill>
            <a:srgbClr val="002060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60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12" name="텍스트 개체 틀 4">
            <a:extLst>
              <a:ext uri="{FF2B5EF4-FFF2-40B4-BE49-F238E27FC236}">
                <a16:creationId xmlns="" xmlns:a16="http://schemas.microsoft.com/office/drawing/2014/main" id="{8E8EC8D7-21E6-4576-AFB2-8CDFD458D6E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173664" y="1201150"/>
            <a:ext cx="4287186" cy="468000"/>
          </a:xfrm>
          <a:solidFill>
            <a:srgbClr val="002060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60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kumimoji="1" lang="ko-KR" altLang="en-US" dirty="0"/>
              <a:t>마스터 텍스트 스타일을 편집하려면 클릭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105A5CF6-1F12-4303-84DD-733A9CE276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74" t="-33210" b="-1"/>
          <a:stretch/>
        </p:blipFill>
        <p:spPr>
          <a:xfrm>
            <a:off x="8286161" y="6325432"/>
            <a:ext cx="1163884" cy="37542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9E7FAA38-BC0F-4F2D-9732-66F1F09C87C8}"/>
              </a:ext>
            </a:extLst>
          </p:cNvPr>
          <p:cNvSpPr txBox="1"/>
          <p:nvPr userDrawn="1"/>
        </p:nvSpPr>
        <p:spPr>
          <a:xfrm>
            <a:off x="2809407" y="6406463"/>
            <a:ext cx="4287186" cy="272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ko-KR" sz="800" dirty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Arial" panose="020B0604020202020204" pitchFamily="34" charset="0"/>
              </a:rPr>
              <a:t>Copyright 2020 © MEGAZONE CLOUD CORP. ALL RIGHT RESERVED.</a:t>
            </a:r>
            <a:endParaRPr lang="ko-KR" altLang="en-US" sz="800" dirty="0">
              <a:solidFill>
                <a:schemeClr val="tx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4E4CB7ED-0E6D-43AA-AC2B-8B9EDB949C2C}"/>
              </a:ext>
            </a:extLst>
          </p:cNvPr>
          <p:cNvSpPr txBox="1"/>
          <p:nvPr userDrawn="1"/>
        </p:nvSpPr>
        <p:spPr>
          <a:xfrm>
            <a:off x="265928" y="6328722"/>
            <a:ext cx="471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208C4F3-F94C-43B6-9800-E2B8620A0423}" type="slidenum">
              <a:rPr lang="ko-KR" altLang="en-US" sz="1000" smtClean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pPr algn="ctr"/>
              <a:t>‹#›</a:t>
            </a:fld>
            <a:endParaRPr lang="ko-KR" altLang="en-US" sz="1000" dirty="0">
              <a:solidFill>
                <a:schemeClr val="tx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94603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pos="5955">
          <p15:clr>
            <a:srgbClr val="FBAE40"/>
          </p15:clr>
        </p15:guide>
        <p15:guide id="4" pos="285">
          <p15:clr>
            <a:srgbClr val="FBAE40"/>
          </p15:clr>
        </p15:guide>
        <p15:guide id="5" orient="horz" pos="397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및 내용" preserve="1" userDrawn="1">
  <p:cSld name="4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CCBC09E7-14C3-45FC-862C-3B511C261842}"/>
              </a:ext>
            </a:extLst>
          </p:cNvPr>
          <p:cNvCxnSpPr/>
          <p:nvPr userDrawn="1"/>
        </p:nvCxnSpPr>
        <p:spPr>
          <a:xfrm>
            <a:off x="452438" y="972234"/>
            <a:ext cx="9001125" cy="0"/>
          </a:xfrm>
          <a:prstGeom prst="line">
            <a:avLst/>
          </a:prstGeom>
          <a:ln w="19050">
            <a:solidFill>
              <a:srgbClr val="0A23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AC9F23F4-8A84-4EF7-BC22-AFE3EA564B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74" t="-33210" b="-1"/>
          <a:stretch/>
        </p:blipFill>
        <p:spPr>
          <a:xfrm>
            <a:off x="8286161" y="6325432"/>
            <a:ext cx="1163884" cy="375423"/>
          </a:xfrm>
          <a:prstGeom prst="rect">
            <a:avLst/>
          </a:prstGeom>
        </p:spPr>
      </p:pic>
      <p:cxnSp>
        <p:nvCxnSpPr>
          <p:cNvPr id="16" name="Straight Connector 226">
            <a:extLst>
              <a:ext uri="{FF2B5EF4-FFF2-40B4-BE49-F238E27FC236}">
                <a16:creationId xmlns="" xmlns:a16="http://schemas.microsoft.com/office/drawing/2014/main" id="{C0433494-B03B-4EA7-9F39-D401C39EC0B4}"/>
              </a:ext>
            </a:extLst>
          </p:cNvPr>
          <p:cNvCxnSpPr>
            <a:cxnSpLocks/>
          </p:cNvCxnSpPr>
          <p:nvPr userDrawn="1"/>
        </p:nvCxnSpPr>
        <p:spPr>
          <a:xfrm>
            <a:off x="4956266" y="2480334"/>
            <a:ext cx="0" cy="3474682"/>
          </a:xfrm>
          <a:prstGeom prst="line">
            <a:avLst/>
          </a:prstGeom>
          <a:noFill/>
          <a:ln w="12700" cap="rnd" cmpd="sng" algn="ctr">
            <a:solidFill>
              <a:srgbClr val="0A2342"/>
            </a:solidFill>
            <a:prstDash val="solid"/>
          </a:ln>
          <a:effectLst/>
        </p:spPr>
      </p:cxnSp>
      <p:sp>
        <p:nvSpPr>
          <p:cNvPr id="17" name="텍스트 개체 틀 2">
            <a:extLst>
              <a:ext uri="{FF2B5EF4-FFF2-40B4-BE49-F238E27FC236}">
                <a16:creationId xmlns="" xmlns:a16="http://schemas.microsoft.com/office/drawing/2014/main" id="{F7E73876-6003-4E88-A75F-D1832FC012F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39794" y="1058910"/>
            <a:ext cx="9113769" cy="59372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18" name="텍스트 개체 틀 23">
            <a:extLst>
              <a:ext uri="{FF2B5EF4-FFF2-40B4-BE49-F238E27FC236}">
                <a16:creationId xmlns="" xmlns:a16="http://schemas.microsoft.com/office/drawing/2014/main" id="{417B5080-525C-4C52-A655-DBA1EB313DA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8891" y="441887"/>
            <a:ext cx="9021154" cy="369332"/>
          </a:xfrm>
        </p:spPr>
        <p:txBody>
          <a:bodyPr wrap="square" lIns="0" tIns="0" rIns="0" bIns="0">
            <a:spAutoFit/>
          </a:bodyPr>
          <a:lstStyle>
            <a:lvl1pPr marL="0" indent="0">
              <a:buFontTx/>
              <a:buNone/>
              <a:defRPr sz="2400" b="0" i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JTBC 고딕 Bold" panose="020B0803000000000000" pitchFamily="50" charset="-127"/>
              </a:defRPr>
            </a:lvl1pPr>
          </a:lstStyle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ko-KR" altLang="en-US" dirty="0"/>
              <a:t>제목을 입력하세요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19" name="텍스트 개체 틀 4">
            <a:extLst>
              <a:ext uri="{FF2B5EF4-FFF2-40B4-BE49-F238E27FC236}">
                <a16:creationId xmlns="" xmlns:a16="http://schemas.microsoft.com/office/drawing/2014/main" id="{9DEC424B-56C6-41A4-BAC9-135CA93AE32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28892" y="1881188"/>
            <a:ext cx="4319588" cy="468000"/>
          </a:xfrm>
          <a:solidFill>
            <a:srgbClr val="002060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60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20" name="텍스트 개체 틀 4">
            <a:extLst>
              <a:ext uri="{FF2B5EF4-FFF2-40B4-BE49-F238E27FC236}">
                <a16:creationId xmlns="" xmlns:a16="http://schemas.microsoft.com/office/drawing/2014/main" id="{234B75DB-DF5A-416D-A47B-C5A4DF43067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157521" y="1881188"/>
            <a:ext cx="4319588" cy="468000"/>
          </a:xfrm>
          <a:solidFill>
            <a:srgbClr val="002060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60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12AA4CE-7985-4389-9B8A-B046F6CA4D4C}"/>
              </a:ext>
            </a:extLst>
          </p:cNvPr>
          <p:cNvSpPr txBox="1"/>
          <p:nvPr userDrawn="1"/>
        </p:nvSpPr>
        <p:spPr>
          <a:xfrm>
            <a:off x="2809407" y="6406463"/>
            <a:ext cx="4287186" cy="272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ko-KR" sz="800" dirty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Arial" panose="020B0604020202020204" pitchFamily="34" charset="0"/>
              </a:rPr>
              <a:t>Copyright 2020 © MEGAZONE CLOUD CORP. ALL RIGHT RESERVED.</a:t>
            </a:r>
            <a:endParaRPr lang="ko-KR" altLang="en-US" sz="800" dirty="0">
              <a:solidFill>
                <a:schemeClr val="tx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A7C31E52-0896-4F46-9AFC-504171B0633B}"/>
              </a:ext>
            </a:extLst>
          </p:cNvPr>
          <p:cNvSpPr txBox="1"/>
          <p:nvPr userDrawn="1"/>
        </p:nvSpPr>
        <p:spPr>
          <a:xfrm>
            <a:off x="265928" y="6328722"/>
            <a:ext cx="471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208C4F3-F94C-43B6-9800-E2B8620A0423}" type="slidenum">
              <a:rPr lang="ko-KR" altLang="en-US" sz="1000" smtClean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pPr algn="ctr"/>
              <a:t>‹#›</a:t>
            </a:fld>
            <a:endParaRPr lang="ko-KR" altLang="en-US" sz="1000" dirty="0">
              <a:solidFill>
                <a:schemeClr val="tx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851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1185" userDrawn="1">
          <p15:clr>
            <a:srgbClr val="FBAE40"/>
          </p15:clr>
        </p15:guide>
        <p15:guide id="4" pos="5955" userDrawn="1">
          <p15:clr>
            <a:srgbClr val="FBAE40"/>
          </p15:clr>
        </p15:guide>
        <p15:guide id="5" pos="285" userDrawn="1">
          <p15:clr>
            <a:srgbClr val="FBAE40"/>
          </p15:clr>
        </p15:guide>
        <p15:guide id="6" orient="horz" pos="3974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및 내용" preserve="1" userDrawn="1">
  <p:cSld name="2_제목 및 내용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CCBC09E7-14C3-45FC-862C-3B511C261842}"/>
              </a:ext>
            </a:extLst>
          </p:cNvPr>
          <p:cNvCxnSpPr/>
          <p:nvPr userDrawn="1"/>
        </p:nvCxnSpPr>
        <p:spPr>
          <a:xfrm>
            <a:off x="452438" y="972234"/>
            <a:ext cx="9001125" cy="0"/>
          </a:xfrm>
          <a:prstGeom prst="line">
            <a:avLst/>
          </a:prstGeom>
          <a:ln w="19050">
            <a:solidFill>
              <a:srgbClr val="0A23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AC9F23F4-8A84-4EF7-BC22-AFE3EA564B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74" t="-33210" b="-1"/>
          <a:stretch/>
        </p:blipFill>
        <p:spPr>
          <a:xfrm>
            <a:off x="8286161" y="6325432"/>
            <a:ext cx="1163884" cy="375423"/>
          </a:xfrm>
          <a:prstGeom prst="rect">
            <a:avLst/>
          </a:prstGeom>
        </p:spPr>
      </p:pic>
      <p:sp>
        <p:nvSpPr>
          <p:cNvPr id="17" name="텍스트 개체 틀 2">
            <a:extLst>
              <a:ext uri="{FF2B5EF4-FFF2-40B4-BE49-F238E27FC236}">
                <a16:creationId xmlns="" xmlns:a16="http://schemas.microsoft.com/office/drawing/2014/main" id="{F7E73876-6003-4E88-A75F-D1832FC012F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39794" y="1058910"/>
            <a:ext cx="9113769" cy="59372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18" name="텍스트 개체 틀 23">
            <a:extLst>
              <a:ext uri="{FF2B5EF4-FFF2-40B4-BE49-F238E27FC236}">
                <a16:creationId xmlns="" xmlns:a16="http://schemas.microsoft.com/office/drawing/2014/main" id="{417B5080-525C-4C52-A655-DBA1EB313DA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8891" y="441887"/>
            <a:ext cx="9021154" cy="369332"/>
          </a:xfrm>
        </p:spPr>
        <p:txBody>
          <a:bodyPr wrap="square" lIns="0" tIns="0" rIns="0" bIns="0">
            <a:spAutoFit/>
          </a:bodyPr>
          <a:lstStyle>
            <a:lvl1pPr marL="0" indent="0">
              <a:buFontTx/>
              <a:buNone/>
              <a:defRPr sz="2400" b="0" i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JTBC 고딕 Bold" panose="020B0803000000000000" pitchFamily="50" charset="-127"/>
              </a:defRPr>
            </a:lvl1pPr>
          </a:lstStyle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ko-KR" altLang="en-US" dirty="0"/>
              <a:t>제목을 입력하세요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19" name="텍스트 개체 틀 4">
            <a:extLst>
              <a:ext uri="{FF2B5EF4-FFF2-40B4-BE49-F238E27FC236}">
                <a16:creationId xmlns="" xmlns:a16="http://schemas.microsoft.com/office/drawing/2014/main" id="{9DEC424B-56C6-41A4-BAC9-135CA93AE32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28892" y="1881188"/>
            <a:ext cx="4319588" cy="468000"/>
          </a:xfrm>
          <a:solidFill>
            <a:srgbClr val="002060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60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20" name="텍스트 개체 틀 4">
            <a:extLst>
              <a:ext uri="{FF2B5EF4-FFF2-40B4-BE49-F238E27FC236}">
                <a16:creationId xmlns="" xmlns:a16="http://schemas.microsoft.com/office/drawing/2014/main" id="{234B75DB-DF5A-416D-A47B-C5A4DF43067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157521" y="1881188"/>
            <a:ext cx="4319588" cy="468000"/>
          </a:xfrm>
          <a:solidFill>
            <a:srgbClr val="002060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60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12AA4CE-7985-4389-9B8A-B046F6CA4D4C}"/>
              </a:ext>
            </a:extLst>
          </p:cNvPr>
          <p:cNvSpPr txBox="1"/>
          <p:nvPr userDrawn="1"/>
        </p:nvSpPr>
        <p:spPr>
          <a:xfrm>
            <a:off x="2809407" y="6406463"/>
            <a:ext cx="4287186" cy="272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ko-KR" sz="800" dirty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Arial" panose="020B0604020202020204" pitchFamily="34" charset="0"/>
              </a:rPr>
              <a:t>Copyright 2020 © MEGAZONE CLOUD CORP. ALL RIGHT RESERVED.</a:t>
            </a:r>
            <a:endParaRPr lang="ko-KR" altLang="en-US" sz="800" dirty="0">
              <a:solidFill>
                <a:schemeClr val="tx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A7C31E52-0896-4F46-9AFC-504171B0633B}"/>
              </a:ext>
            </a:extLst>
          </p:cNvPr>
          <p:cNvSpPr txBox="1"/>
          <p:nvPr userDrawn="1"/>
        </p:nvSpPr>
        <p:spPr>
          <a:xfrm>
            <a:off x="265928" y="6328722"/>
            <a:ext cx="471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208C4F3-F94C-43B6-9800-E2B8620A0423}" type="slidenum">
              <a:rPr lang="ko-KR" altLang="en-US" sz="1000" smtClean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pPr algn="ctr"/>
              <a:t>‹#›</a:t>
            </a:fld>
            <a:endParaRPr lang="ko-KR" altLang="en-US" sz="1000" dirty="0">
              <a:solidFill>
                <a:schemeClr val="tx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00090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1185">
          <p15:clr>
            <a:srgbClr val="FBAE40"/>
          </p15:clr>
        </p15:guide>
        <p15:guide id="4" pos="5955">
          <p15:clr>
            <a:srgbClr val="FBAE40"/>
          </p15:clr>
        </p15:guide>
        <p15:guide id="5" pos="285">
          <p15:clr>
            <a:srgbClr val="FBAE40"/>
          </p15:clr>
        </p15:guide>
        <p15:guide id="6" orient="horz" pos="397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및 내용" preserve="1" userDrawn="1">
  <p:cSld name="2_제목 및 내용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CCBC09E7-14C3-45FC-862C-3B511C261842}"/>
              </a:ext>
            </a:extLst>
          </p:cNvPr>
          <p:cNvCxnSpPr/>
          <p:nvPr userDrawn="1"/>
        </p:nvCxnSpPr>
        <p:spPr>
          <a:xfrm>
            <a:off x="452438" y="972234"/>
            <a:ext cx="9001125" cy="0"/>
          </a:xfrm>
          <a:prstGeom prst="line">
            <a:avLst/>
          </a:prstGeom>
          <a:ln w="19050">
            <a:solidFill>
              <a:srgbClr val="0A23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텍스트 개체 틀 23">
            <a:extLst>
              <a:ext uri="{FF2B5EF4-FFF2-40B4-BE49-F238E27FC236}">
                <a16:creationId xmlns="" xmlns:a16="http://schemas.microsoft.com/office/drawing/2014/main" id="{52AF8EAB-8732-4296-ADAA-B78E34ED781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8891" y="441887"/>
            <a:ext cx="9024672" cy="369332"/>
          </a:xfrm>
        </p:spPr>
        <p:txBody>
          <a:bodyPr wrap="square" lIns="0" tIns="0" rIns="0" bIns="0">
            <a:spAutoFit/>
          </a:bodyPr>
          <a:lstStyle>
            <a:lvl1pPr marL="0" indent="0">
              <a:buFontTx/>
              <a:buNone/>
              <a:defRPr sz="2400" b="0" i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JTBC 고딕 Bold" panose="020B0803000000000000" pitchFamily="50" charset="-127"/>
              </a:defRPr>
            </a:lvl1pPr>
          </a:lstStyle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ko-KR" altLang="en-US" dirty="0"/>
              <a:t>제목을 입력하세요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B6BEC799-05D7-474B-AAFF-C891D84CA0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74" t="-33210" b="-1"/>
          <a:stretch/>
        </p:blipFill>
        <p:spPr>
          <a:xfrm>
            <a:off x="8286161" y="6325432"/>
            <a:ext cx="1163884" cy="37542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0885A986-D8F6-4453-B762-A2E87170259F}"/>
              </a:ext>
            </a:extLst>
          </p:cNvPr>
          <p:cNvSpPr txBox="1"/>
          <p:nvPr userDrawn="1"/>
        </p:nvSpPr>
        <p:spPr>
          <a:xfrm>
            <a:off x="2809407" y="6406463"/>
            <a:ext cx="4287186" cy="272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ko-KR" sz="800" dirty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Arial" panose="020B0604020202020204" pitchFamily="34" charset="0"/>
              </a:rPr>
              <a:t>Copyright 2020 © MEGAZONE CLOUD CORP. ALL RIGHT RESERVED.</a:t>
            </a:r>
            <a:endParaRPr lang="ko-KR" altLang="en-US" sz="800" dirty="0">
              <a:solidFill>
                <a:schemeClr val="tx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BBCB7AAB-EBB5-42CC-B630-110C198DB338}"/>
              </a:ext>
            </a:extLst>
          </p:cNvPr>
          <p:cNvSpPr txBox="1"/>
          <p:nvPr userDrawn="1"/>
        </p:nvSpPr>
        <p:spPr>
          <a:xfrm>
            <a:off x="265928" y="6328722"/>
            <a:ext cx="471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208C4F3-F94C-43B6-9800-E2B8620A0423}" type="slidenum">
              <a:rPr lang="ko-KR" altLang="en-US" sz="1000" smtClean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pPr algn="ctr"/>
              <a:t>‹#›</a:t>
            </a:fld>
            <a:endParaRPr lang="ko-KR" altLang="en-US" sz="1000" dirty="0">
              <a:solidFill>
                <a:schemeClr val="tx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13" name="텍스트 개체 틀 2">
            <a:extLst>
              <a:ext uri="{FF2B5EF4-FFF2-40B4-BE49-F238E27FC236}">
                <a16:creationId xmlns="" xmlns:a16="http://schemas.microsoft.com/office/drawing/2014/main" id="{709F7777-72A6-4EA9-B94C-A013723259E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39794" y="1058910"/>
            <a:ext cx="9113769" cy="59372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kumimoji="1"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8460538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pos="5955" userDrawn="1">
          <p15:clr>
            <a:srgbClr val="FBAE40"/>
          </p15:clr>
        </p15:guide>
        <p15:guide id="4" pos="285" userDrawn="1">
          <p15:clr>
            <a:srgbClr val="FBAE40"/>
          </p15:clr>
        </p15:guide>
        <p15:guide id="5" orient="horz" pos="1185" userDrawn="1">
          <p15:clr>
            <a:srgbClr val="FBAE40"/>
          </p15:clr>
        </p15:guide>
        <p15:guide id="6" orient="horz" pos="3974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및 내용" preserve="1" userDrawn="1">
  <p:cSld name="2_제목 및 내용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CCBC09E7-14C3-45FC-862C-3B511C261842}"/>
              </a:ext>
            </a:extLst>
          </p:cNvPr>
          <p:cNvCxnSpPr/>
          <p:nvPr userDrawn="1"/>
        </p:nvCxnSpPr>
        <p:spPr>
          <a:xfrm>
            <a:off x="452438" y="972234"/>
            <a:ext cx="9001125" cy="0"/>
          </a:xfrm>
          <a:prstGeom prst="line">
            <a:avLst/>
          </a:prstGeom>
          <a:ln w="19050">
            <a:solidFill>
              <a:srgbClr val="0A23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개체 틀 23">
            <a:extLst>
              <a:ext uri="{FF2B5EF4-FFF2-40B4-BE49-F238E27FC236}">
                <a16:creationId xmlns="" xmlns:a16="http://schemas.microsoft.com/office/drawing/2014/main" id="{D7337DCE-306D-4641-A640-DB18CA5A0F4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8891" y="441887"/>
            <a:ext cx="9024672" cy="369332"/>
          </a:xfrm>
        </p:spPr>
        <p:txBody>
          <a:bodyPr wrap="square" lIns="0" tIns="0" rIns="0" bIns="0">
            <a:spAutoFit/>
          </a:bodyPr>
          <a:lstStyle>
            <a:lvl1pPr marL="0" indent="0">
              <a:buFontTx/>
              <a:buNone/>
              <a:defRPr sz="2400" b="0" i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JTBC 고딕 Bold" panose="020B0803000000000000" pitchFamily="50" charset="-127"/>
              </a:defRPr>
            </a:lvl1pPr>
          </a:lstStyle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ko-KR" altLang="en-US" dirty="0"/>
              <a:t>제목을 입력하세요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2DF64836-DFF1-4BBC-B400-97D32C12C0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74" t="-33210" b="-1"/>
          <a:stretch/>
        </p:blipFill>
        <p:spPr>
          <a:xfrm>
            <a:off x="8286161" y="6325432"/>
            <a:ext cx="1163884" cy="3754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01BD9F0-367E-43E1-9C21-E8264A227065}"/>
              </a:ext>
            </a:extLst>
          </p:cNvPr>
          <p:cNvSpPr txBox="1"/>
          <p:nvPr userDrawn="1"/>
        </p:nvSpPr>
        <p:spPr>
          <a:xfrm>
            <a:off x="2809407" y="6406463"/>
            <a:ext cx="4287186" cy="272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ko-KR" sz="800" dirty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Arial" panose="020B0604020202020204" pitchFamily="34" charset="0"/>
              </a:rPr>
              <a:t>Copyright 2020 © MEGAZONE CLOUD CORP. ALL RIGHT RESERVED.</a:t>
            </a:r>
            <a:endParaRPr lang="ko-KR" altLang="en-US" sz="800" dirty="0">
              <a:solidFill>
                <a:schemeClr val="tx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2C11E10F-D9D9-4528-A038-7D931A29A324}"/>
              </a:ext>
            </a:extLst>
          </p:cNvPr>
          <p:cNvSpPr txBox="1"/>
          <p:nvPr userDrawn="1"/>
        </p:nvSpPr>
        <p:spPr>
          <a:xfrm>
            <a:off x="265928" y="6328722"/>
            <a:ext cx="471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208C4F3-F94C-43B6-9800-E2B8620A0423}" type="slidenum">
              <a:rPr lang="ko-KR" altLang="en-US" sz="1000" smtClean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pPr algn="ctr"/>
              <a:t>‹#›</a:t>
            </a:fld>
            <a:endParaRPr lang="ko-KR" altLang="en-US" sz="1000" dirty="0">
              <a:solidFill>
                <a:schemeClr val="tx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18938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3974" userDrawn="1">
          <p15:clr>
            <a:srgbClr val="FBAE40"/>
          </p15:clr>
        </p15:guide>
        <p15:guide id="4" pos="5955" userDrawn="1">
          <p15:clr>
            <a:srgbClr val="FBAE40"/>
          </p15:clr>
        </p15:guide>
        <p15:guide id="5" pos="28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및 내용" preserve="1" userDrawn="1">
  <p:cSld name="QnA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CCBC09E7-14C3-45FC-862C-3B511C261842}"/>
              </a:ext>
            </a:extLst>
          </p:cNvPr>
          <p:cNvCxnSpPr/>
          <p:nvPr userDrawn="1"/>
        </p:nvCxnSpPr>
        <p:spPr>
          <a:xfrm>
            <a:off x="452438" y="972234"/>
            <a:ext cx="9001125" cy="0"/>
          </a:xfrm>
          <a:prstGeom prst="line">
            <a:avLst/>
          </a:prstGeom>
          <a:ln w="19050">
            <a:solidFill>
              <a:srgbClr val="0A23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2DF64836-DFF1-4BBC-B400-97D32C12C0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74" t="-33210" b="-1"/>
          <a:stretch/>
        </p:blipFill>
        <p:spPr>
          <a:xfrm>
            <a:off x="8286161" y="6325432"/>
            <a:ext cx="1163884" cy="3754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01BD9F0-367E-43E1-9C21-E8264A227065}"/>
              </a:ext>
            </a:extLst>
          </p:cNvPr>
          <p:cNvSpPr txBox="1"/>
          <p:nvPr userDrawn="1"/>
        </p:nvSpPr>
        <p:spPr>
          <a:xfrm>
            <a:off x="2809407" y="6406463"/>
            <a:ext cx="4287186" cy="272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ko-KR" sz="800" dirty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Arial" panose="020B0604020202020204" pitchFamily="34" charset="0"/>
              </a:rPr>
              <a:t>Copyright 2020 © MEGAZONE CLOUD CORP. ALL RIGHT RESERVED.</a:t>
            </a:r>
            <a:endParaRPr lang="ko-KR" altLang="en-US" sz="800" dirty="0">
              <a:solidFill>
                <a:schemeClr val="tx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2C11E10F-D9D9-4528-A038-7D931A29A324}"/>
              </a:ext>
            </a:extLst>
          </p:cNvPr>
          <p:cNvSpPr txBox="1"/>
          <p:nvPr userDrawn="1"/>
        </p:nvSpPr>
        <p:spPr>
          <a:xfrm>
            <a:off x="265928" y="6328722"/>
            <a:ext cx="471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208C4F3-F94C-43B6-9800-E2B8620A0423}" type="slidenum">
              <a:rPr lang="ko-KR" altLang="en-US" sz="1000" smtClean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pPr algn="ctr"/>
              <a:t>‹#›</a:t>
            </a:fld>
            <a:endParaRPr lang="ko-KR" altLang="en-US" sz="1000" dirty="0">
              <a:solidFill>
                <a:schemeClr val="tx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C3CC4294-8FF2-4573-BEAC-B22FFD0C84CB}"/>
              </a:ext>
            </a:extLst>
          </p:cNvPr>
          <p:cNvSpPr/>
          <p:nvPr userDrawn="1"/>
        </p:nvSpPr>
        <p:spPr>
          <a:xfrm>
            <a:off x="1369359" y="1623598"/>
            <a:ext cx="72195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7200" b="1" kern="0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Arial"/>
              </a:rPr>
              <a:t>Any Questions?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59F7412-D947-48D0-95E5-FA431BC37D55}"/>
              </a:ext>
            </a:extLst>
          </p:cNvPr>
          <p:cNvSpPr txBox="1"/>
          <p:nvPr userDrawn="1"/>
        </p:nvSpPr>
        <p:spPr>
          <a:xfrm>
            <a:off x="452438" y="377253"/>
            <a:ext cx="3066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Samsung Sans"/>
              <a:buNone/>
              <a:tabLst/>
              <a:defRPr/>
            </a:pPr>
            <a:r>
              <a:rPr lang="en-US" altLang="ko-KR" sz="2400" dirty="0">
                <a:latin typeface="+mj-ea"/>
                <a:ea typeface="+mj-ea"/>
                <a:cs typeface="Nirmala UI Semilight" panose="020B0402040204020203" pitchFamily="34" charset="0"/>
              </a:rPr>
              <a:t>Q &amp; A</a:t>
            </a:r>
            <a:endParaRPr lang="ko-KR" altLang="en-US" sz="2400" dirty="0">
              <a:latin typeface="+mj-ea"/>
              <a:ea typeface="+mj-ea"/>
              <a:cs typeface="Nirmala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9829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3974">
          <p15:clr>
            <a:srgbClr val="FBAE40"/>
          </p15:clr>
        </p15:guide>
        <p15:guide id="4" pos="5955">
          <p15:clr>
            <a:srgbClr val="FBAE40"/>
          </p15:clr>
        </p15:guide>
        <p15:guide id="5" pos="28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엔딩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878CEFC7-2F5B-43AF-9F91-0C6141FF11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67" t="1" b="-18407"/>
          <a:stretch/>
        </p:blipFill>
        <p:spPr>
          <a:xfrm>
            <a:off x="8295587" y="6406463"/>
            <a:ext cx="1154457" cy="3337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DF82DEF-0345-4056-AE58-F892D778AE87}"/>
              </a:ext>
            </a:extLst>
          </p:cNvPr>
          <p:cNvSpPr txBox="1"/>
          <p:nvPr userDrawn="1"/>
        </p:nvSpPr>
        <p:spPr>
          <a:xfrm>
            <a:off x="427724" y="3090446"/>
            <a:ext cx="2914259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10"/>
              </a:spcBef>
              <a:spcAft>
                <a:spcPts val="10"/>
              </a:spcAft>
            </a:pPr>
            <a:r>
              <a:rPr lang="en-US" altLang="ko-KR" sz="4400" dirty="0">
                <a:solidFill>
                  <a:srgbClr val="FFFFF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anose="020B0604020202020204" pitchFamily="34" charset="0"/>
              </a:rPr>
              <a:t>Thank you</a:t>
            </a:r>
            <a:endParaRPr lang="en-US" altLang="ko-KR" sz="4400" b="1" dirty="0">
              <a:solidFill>
                <a:srgbClr val="FFFFFF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4FCFDD9-832E-47F4-9FC1-825ACA0D0F6C}"/>
              </a:ext>
            </a:extLst>
          </p:cNvPr>
          <p:cNvSpPr txBox="1"/>
          <p:nvPr userDrawn="1"/>
        </p:nvSpPr>
        <p:spPr>
          <a:xfrm>
            <a:off x="2809407" y="6406463"/>
            <a:ext cx="4287186" cy="272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ko-KR" sz="800" dirty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Arial" panose="020B0604020202020204" pitchFamily="34" charset="0"/>
              </a:rPr>
              <a:t>Copyright 2020 © MEGAZONE CLOUD CORP. ALL RIGHT RESERVED.</a:t>
            </a:r>
            <a:endParaRPr lang="ko-KR" altLang="en-US" sz="800" dirty="0"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5819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pos="5955">
          <p15:clr>
            <a:srgbClr val="FBAE40"/>
          </p15:clr>
        </p15:guide>
        <p15:guide id="4" orient="horz" pos="420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배경1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08915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  <p15:guide id="3" pos="5955" userDrawn="1">
          <p15:clr>
            <a:srgbClr val="FBAE40"/>
          </p15:clr>
        </p15:guide>
        <p15:guide id="4" orient="horz" pos="4201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배경2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16677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  <p15:guide id="3" pos="5955" userDrawn="1">
          <p15:clr>
            <a:srgbClr val="FBAE40"/>
          </p15:clr>
        </p15:guide>
        <p15:guide id="4" orient="horz" pos="4201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및 내용" preserve="1" userDrawn="1">
  <p:cSld name="배경3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47404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표지_부제목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23">
            <a:extLst>
              <a:ext uri="{FF2B5EF4-FFF2-40B4-BE49-F238E27FC236}">
                <a16:creationId xmlns="" xmlns:a16="http://schemas.microsoft.com/office/drawing/2014/main" id="{5131D589-E47B-441F-A753-27D0B373B6E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52438" y="1890117"/>
            <a:ext cx="6281994" cy="1354217"/>
          </a:xfrm>
        </p:spPr>
        <p:txBody>
          <a:bodyPr wrap="square" lIns="0" tIns="0" rIns="0" bIns="0" anchor="b">
            <a:spAutoFit/>
          </a:bodyPr>
          <a:lstStyle>
            <a:lvl1pPr marL="0" indent="0">
              <a:buFontTx/>
              <a:buNone/>
              <a:defRPr sz="4400" b="0" i="0">
                <a:solidFill>
                  <a:schemeClr val="bg1"/>
                </a:solidFill>
                <a:latin typeface="+mj-lt"/>
                <a:ea typeface="+mj-ea"/>
                <a:cs typeface="JTBC 고딕 Bold" panose="020B0803000000000000" pitchFamily="50" charset="-127"/>
              </a:defRPr>
            </a:lvl1pPr>
          </a:lstStyle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ko-KR" altLang="en-US" dirty="0"/>
              <a:t>문서 제목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Noto Sans(</a:t>
            </a:r>
            <a:r>
              <a:rPr kumimoji="1" lang="ko-KR" altLang="en-US" dirty="0"/>
              <a:t>제목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/>
              <a:t>44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pt</a:t>
            </a:r>
            <a:endParaRPr kumimoji="1" lang="ko-KR" altLang="en-US" dirty="0"/>
          </a:p>
        </p:txBody>
      </p:sp>
      <p:sp>
        <p:nvSpPr>
          <p:cNvPr id="8" name="텍스트 개체 틀 23">
            <a:extLst>
              <a:ext uri="{FF2B5EF4-FFF2-40B4-BE49-F238E27FC236}">
                <a16:creationId xmlns="" xmlns:a16="http://schemas.microsoft.com/office/drawing/2014/main" id="{5A20D525-1102-4485-BD37-25648E3DAE4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52438" y="3244334"/>
            <a:ext cx="4951949" cy="369332"/>
          </a:xfrm>
        </p:spPr>
        <p:txBody>
          <a:bodyPr wrap="square" lIns="0" tIns="0" rIns="0" bIns="0">
            <a:spAutoFit/>
          </a:bodyPr>
          <a:lstStyle>
            <a:lvl1pPr marL="0" indent="0">
              <a:buFontTx/>
              <a:buNone/>
              <a:defRPr sz="2400" b="0" i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CJK KR Medium" panose="020B0600000000000000" pitchFamily="34" charset="-127"/>
              </a:defRPr>
            </a:lvl1pPr>
          </a:lstStyle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ko-KR" altLang="en-US" dirty="0"/>
              <a:t>문서 부제목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Noto Sans(</a:t>
            </a:r>
            <a:r>
              <a:rPr kumimoji="1" lang="ko-KR" altLang="en-US" dirty="0"/>
              <a:t>본문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/>
              <a:t>24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pt</a:t>
            </a:r>
            <a:endParaRPr kumimoji="1" lang="ko-KR" altLang="en-US" dirty="0"/>
          </a:p>
        </p:txBody>
      </p:sp>
      <p:sp>
        <p:nvSpPr>
          <p:cNvPr id="9" name="텍스트 개체 틀 2">
            <a:extLst>
              <a:ext uri="{FF2B5EF4-FFF2-40B4-BE49-F238E27FC236}">
                <a16:creationId xmlns="" xmlns:a16="http://schemas.microsoft.com/office/drawing/2014/main" id="{3C49814E-FFA8-4685-94F8-4EE8EA59821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52438" y="4166778"/>
            <a:ext cx="3205692" cy="387757"/>
          </a:xfrm>
        </p:spPr>
        <p:txBody>
          <a:bodyPr vert="horz" lIns="0" tIns="0" rIns="0" bIns="0" rtlCol="0" anchor="ctr"/>
          <a:lstStyle>
            <a:lvl1pPr marL="0" indent="0">
              <a:buNone/>
              <a:defRPr lang="en-US" altLang="ko-KR" sz="1400" dirty="0" smtClean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홍길동 </a:t>
            </a:r>
            <a:r>
              <a:rPr lang="en-US" altLang="ko-KR" dirty="0"/>
              <a:t>– Noto Sans(</a:t>
            </a:r>
            <a:r>
              <a:rPr lang="ko-KR" altLang="en-US" dirty="0"/>
              <a:t>본문</a:t>
            </a:r>
            <a:r>
              <a:rPr lang="en-US" altLang="ko-KR" dirty="0"/>
              <a:t>) 14pt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27EC3C0D-B51E-4A4B-81AD-5731FFBC7F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65" t="3191"/>
          <a:stretch/>
        </p:blipFill>
        <p:spPr>
          <a:xfrm>
            <a:off x="8278761" y="6415456"/>
            <a:ext cx="1171284" cy="272833"/>
          </a:xfrm>
          <a:prstGeom prst="rect">
            <a:avLst/>
          </a:prstGeom>
        </p:spPr>
      </p:pic>
      <p:sp>
        <p:nvSpPr>
          <p:cNvPr id="10" name="텍스트 개체 틀 2">
            <a:extLst>
              <a:ext uri="{FF2B5EF4-FFF2-40B4-BE49-F238E27FC236}">
                <a16:creationId xmlns="" xmlns:a16="http://schemas.microsoft.com/office/drawing/2014/main" id="{16EB97A2-C6D3-4810-8E2B-C7519213003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8937" y="6239726"/>
            <a:ext cx="3205692" cy="387757"/>
          </a:xfrm>
        </p:spPr>
        <p:txBody>
          <a:bodyPr vert="horz" lIns="91440" tIns="45720" rIns="91440" bIns="45720" rtlCol="0" anchor="ctr"/>
          <a:lstStyle>
            <a:lvl1pPr marL="0" indent="0">
              <a:buNone/>
              <a:defRPr lang="en-US" altLang="ko-KR" sz="1400" dirty="0" smtClean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en-US" altLang="ko-KR" dirty="0"/>
              <a:t>2020. 00– Noto Sans(</a:t>
            </a:r>
            <a:r>
              <a:rPr lang="ko-KR" altLang="en-US" dirty="0"/>
              <a:t>본문</a:t>
            </a:r>
            <a:r>
              <a:rPr lang="en-US" altLang="ko-KR" dirty="0"/>
              <a:t>) 14pt</a:t>
            </a:r>
            <a:endParaRPr lang="ko-KR" altLang="en-US" dirty="0"/>
          </a:p>
        </p:txBody>
      </p:sp>
      <p:sp>
        <p:nvSpPr>
          <p:cNvPr id="11" name="텍스트 개체 틀 2">
            <a:extLst>
              <a:ext uri="{FF2B5EF4-FFF2-40B4-BE49-F238E27FC236}">
                <a16:creationId xmlns="" xmlns:a16="http://schemas.microsoft.com/office/drawing/2014/main" id="{10FCAE2C-8E0C-4D4B-BDF3-26753CC1AE4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52438" y="3613666"/>
            <a:ext cx="3205692" cy="387757"/>
          </a:xfrm>
        </p:spPr>
        <p:txBody>
          <a:bodyPr vert="horz" lIns="0" tIns="0" rIns="0" bIns="0" rtlCol="0" anchor="ctr">
            <a:noAutofit/>
          </a:bodyPr>
          <a:lstStyle>
            <a:lvl1pPr marL="0" indent="0">
              <a:buNone/>
              <a:defRPr lang="en-US" altLang="ko-KR" sz="2400" dirty="0" smtClean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en-US" altLang="ko-KR" b="0" dirty="0">
                <a:solidFill>
                  <a:schemeClr val="bg1"/>
                </a:solidFill>
                <a:latin typeface="+mn-ea"/>
              </a:rPr>
              <a:t>Data Service Center</a:t>
            </a:r>
            <a:endParaRPr lang="ko-KR" altLang="en-US" b="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D53196C-68CF-4982-9FF8-465798FA6799}"/>
              </a:ext>
            </a:extLst>
          </p:cNvPr>
          <p:cNvSpPr txBox="1"/>
          <p:nvPr userDrawn="1"/>
        </p:nvSpPr>
        <p:spPr>
          <a:xfrm>
            <a:off x="2809407" y="6406463"/>
            <a:ext cx="4287186" cy="272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ko-KR" sz="800" dirty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Arial" panose="020B0604020202020204" pitchFamily="34" charset="0"/>
              </a:rPr>
              <a:t>Copyright 2020 © MEGAZONE CLOUD CORP. ALL RIGHT RESERVED.</a:t>
            </a:r>
            <a:endParaRPr lang="ko-KR" altLang="en-US" sz="800" dirty="0"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9742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pos="5955">
          <p15:clr>
            <a:srgbClr val="FBAE40"/>
          </p15:clr>
        </p15:guide>
        <p15:guide id="4" orient="horz" pos="420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_표지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331670" y="2556388"/>
            <a:ext cx="5917810" cy="687570"/>
          </a:xfrm>
          <a:ln>
            <a:noFill/>
          </a:ln>
        </p:spPr>
        <p:txBody>
          <a:bodyPr tIns="0" bIns="0" anchor="b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MEGAZONE CLOUDE</a:t>
            </a:r>
            <a:endParaRPr lang="ko-KR" altLang="en-US" dirty="0"/>
          </a:p>
        </p:txBody>
      </p:sp>
      <p:sp>
        <p:nvSpPr>
          <p:cNvPr id="17" name="텍스트 개체 틀 15"/>
          <p:cNvSpPr>
            <a:spLocks noGrp="1"/>
          </p:cNvSpPr>
          <p:nvPr>
            <p:ph type="body" sz="quarter" idx="11" hasCustomPrompt="1"/>
          </p:nvPr>
        </p:nvSpPr>
        <p:spPr>
          <a:xfrm>
            <a:off x="331671" y="3252163"/>
            <a:ext cx="5917810" cy="465826"/>
          </a:xfrm>
          <a:ln>
            <a:noFill/>
          </a:ln>
        </p:spPr>
        <p:txBody>
          <a:bodyPr anchor="ctr"/>
          <a:lstStyle>
            <a:lvl1pPr marL="342900" marR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aseline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ko-KR" altLang="en-US" dirty="0"/>
              <a:t>문서 부제목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Noto Sans(</a:t>
            </a:r>
            <a:r>
              <a:rPr kumimoji="1" lang="ko-KR" altLang="en-US" dirty="0"/>
              <a:t>본문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/>
              <a:t>24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pt</a:t>
            </a:r>
            <a:endParaRPr kumimoji="1" lang="ko-KR" altLang="en-US" dirty="0"/>
          </a:p>
        </p:txBody>
      </p:sp>
      <p:sp>
        <p:nvSpPr>
          <p:cNvPr id="18" name="텍스트 개체 틀 15"/>
          <p:cNvSpPr>
            <a:spLocks noGrp="1"/>
          </p:cNvSpPr>
          <p:nvPr>
            <p:ph type="body" sz="quarter" idx="12" hasCustomPrompt="1"/>
          </p:nvPr>
        </p:nvSpPr>
        <p:spPr>
          <a:xfrm>
            <a:off x="340299" y="3976358"/>
            <a:ext cx="5917810" cy="319588"/>
          </a:xfrm>
          <a:ln>
            <a:noFill/>
          </a:ln>
        </p:spPr>
        <p:txBody>
          <a:bodyPr anchor="ctr"/>
          <a:lstStyle>
            <a:lvl1pPr marL="0" indent="0">
              <a:buNone/>
              <a:defRPr sz="1400" b="0" baseline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defRPr>
            </a:lvl1pPr>
          </a:lstStyle>
          <a:p>
            <a:r>
              <a:rPr lang="ko-KR" altLang="en-US" dirty="0"/>
              <a:t>홍길동 </a:t>
            </a:r>
            <a:r>
              <a:rPr lang="en-US" altLang="ko-KR" dirty="0"/>
              <a:t>– Noto Sans(</a:t>
            </a:r>
            <a:r>
              <a:rPr lang="ko-KR" altLang="en-US" dirty="0"/>
              <a:t>본문</a:t>
            </a:r>
            <a:r>
              <a:rPr lang="en-US" altLang="ko-KR" dirty="0"/>
              <a:t>) 14pt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2E0AABFC-AD94-4524-80AC-C5708BE248B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65" t="3191"/>
          <a:stretch/>
        </p:blipFill>
        <p:spPr>
          <a:xfrm>
            <a:off x="8278761" y="6415456"/>
            <a:ext cx="1171284" cy="272833"/>
          </a:xfrm>
          <a:prstGeom prst="rect">
            <a:avLst/>
          </a:prstGeom>
        </p:spPr>
      </p:pic>
      <p:sp>
        <p:nvSpPr>
          <p:cNvPr id="7" name="텍스트 개체 틀 2">
            <a:extLst>
              <a:ext uri="{FF2B5EF4-FFF2-40B4-BE49-F238E27FC236}">
                <a16:creationId xmlns="" xmlns:a16="http://schemas.microsoft.com/office/drawing/2014/main" id="{27D86BAC-F0C2-41DD-A2F5-2FE4D2F1405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8937" y="6239726"/>
            <a:ext cx="3205692" cy="387757"/>
          </a:xfrm>
        </p:spPr>
        <p:txBody>
          <a:bodyPr vert="horz" lIns="91440" tIns="45720" rIns="91440" bIns="45720" rtlCol="0" anchor="ctr"/>
          <a:lstStyle>
            <a:lvl1pPr marL="0" indent="0">
              <a:buNone/>
              <a:defRPr lang="en-US" altLang="ko-KR" sz="1400" dirty="0" smtClean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en-US" altLang="ko-KR" dirty="0"/>
              <a:t>2020. 00– Noto Sans(</a:t>
            </a:r>
            <a:r>
              <a:rPr lang="ko-KR" altLang="en-US" dirty="0"/>
              <a:t>본문</a:t>
            </a:r>
            <a:r>
              <a:rPr lang="en-US" altLang="ko-KR" dirty="0"/>
              <a:t>) 14pt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FBB4B63-D46B-423F-B151-ED169FA2E1D4}"/>
              </a:ext>
            </a:extLst>
          </p:cNvPr>
          <p:cNvSpPr txBox="1"/>
          <p:nvPr userDrawn="1"/>
        </p:nvSpPr>
        <p:spPr>
          <a:xfrm>
            <a:off x="2809407" y="6406463"/>
            <a:ext cx="4287186" cy="272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ko-KR" sz="800" dirty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Arial" panose="020B0604020202020204" pitchFamily="34" charset="0"/>
              </a:rPr>
              <a:t>Copyright 2020 © MEGAZONE CLOUD CORP. ALL RIGHT RESERVED.</a:t>
            </a:r>
            <a:endParaRPr lang="ko-KR" altLang="en-US" sz="800" dirty="0"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12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챕터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3">
            <a:extLst>
              <a:ext uri="{FF2B5EF4-FFF2-40B4-BE49-F238E27FC236}">
                <a16:creationId xmlns="" xmlns:a16="http://schemas.microsoft.com/office/drawing/2014/main" id="{AB11DB21-B592-4C50-9B1F-B71BAE6F56A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52438" y="3182778"/>
            <a:ext cx="4951949" cy="523220"/>
          </a:xfrm>
        </p:spPr>
        <p:txBody>
          <a:bodyPr wrap="square" lIns="0" tIns="0" rIns="0" bIns="0">
            <a:spAutoFit/>
          </a:bodyPr>
          <a:lstStyle>
            <a:lvl1pPr marL="0" indent="0">
              <a:buFontTx/>
              <a:buNone/>
              <a:defRPr sz="3400" b="0" i="0">
                <a:solidFill>
                  <a:schemeClr val="bg1"/>
                </a:solidFill>
                <a:latin typeface="+mj-ea"/>
                <a:ea typeface="+mj-ea"/>
                <a:cs typeface="JTBC 고딕 Bold" panose="020B0803000000000000" pitchFamily="50" charset="-127"/>
              </a:defRPr>
            </a:lvl1pPr>
          </a:lstStyle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ko-KR" altLang="en-US" dirty="0"/>
              <a:t>챕터 제목을 입력하세요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68448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pos="5955">
          <p15:clr>
            <a:srgbClr val="FBAE40"/>
          </p15:clr>
        </p15:guide>
        <p15:guide id="4" orient="horz" pos="420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목차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5">
            <a:extLst>
              <a:ext uri="{FF2B5EF4-FFF2-40B4-BE49-F238E27FC236}">
                <a16:creationId xmlns="" xmlns:a16="http://schemas.microsoft.com/office/drawing/2014/main" id="{B6BAD2A7-ED9D-45B0-8D17-3A1BC132037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5111" y="2180063"/>
            <a:ext cx="3420822" cy="2711320"/>
          </a:xfrm>
        </p:spPr>
        <p:txBody>
          <a:bodyPr tIns="0" bIns="0">
            <a:sp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 b="0" baseline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defRPr>
            </a:lvl1pPr>
          </a:lstStyle>
          <a:p>
            <a:pPr lvl="0"/>
            <a:r>
              <a:rPr lang="en-US" altLang="ko-KR" dirty="0"/>
              <a:t>1. </a:t>
            </a:r>
            <a:r>
              <a:rPr lang="ko-KR" altLang="en-US" dirty="0"/>
              <a:t>목차</a:t>
            </a:r>
            <a:endParaRPr lang="en-US" altLang="ko-KR" dirty="0"/>
          </a:p>
          <a:p>
            <a:pPr lvl="0"/>
            <a:r>
              <a:rPr lang="en-US" altLang="ko-KR" dirty="0"/>
              <a:t>2. </a:t>
            </a:r>
            <a:r>
              <a:rPr lang="ko-KR" altLang="en-US" dirty="0"/>
              <a:t>목차</a:t>
            </a:r>
            <a:endParaRPr lang="en-US" altLang="ko-KR" dirty="0"/>
          </a:p>
          <a:p>
            <a:pPr lvl="0"/>
            <a:r>
              <a:rPr lang="en-US" altLang="ko-KR" dirty="0"/>
              <a:t>3. </a:t>
            </a:r>
            <a:r>
              <a:rPr lang="ko-KR" altLang="en-US" dirty="0"/>
              <a:t>목차</a:t>
            </a:r>
            <a:endParaRPr lang="en-US" altLang="ko-KR" dirty="0"/>
          </a:p>
          <a:p>
            <a:pPr lvl="0"/>
            <a:r>
              <a:rPr lang="en-US" altLang="ko-KR" dirty="0"/>
              <a:t>4. </a:t>
            </a:r>
            <a:r>
              <a:rPr lang="ko-KR" altLang="en-US" dirty="0"/>
              <a:t>목차</a:t>
            </a:r>
            <a:endParaRPr lang="en-US" altLang="ko-KR" dirty="0"/>
          </a:p>
          <a:p>
            <a:pPr lvl="0"/>
            <a:r>
              <a:rPr lang="en-US" altLang="ko-KR" dirty="0"/>
              <a:t>5. </a:t>
            </a:r>
            <a:r>
              <a:rPr lang="ko-KR" altLang="en-US" dirty="0"/>
              <a:t>목차</a:t>
            </a:r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3874B68D-6256-4513-84D5-C60FCA23C7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5110" y="1634161"/>
            <a:ext cx="2043845" cy="366713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pPr lvl="0"/>
            <a:r>
              <a:rPr lang="ko-KR" altLang="en-US" dirty="0"/>
              <a:t>입력</a:t>
            </a:r>
          </a:p>
        </p:txBody>
      </p:sp>
    </p:spTree>
    <p:extLst>
      <p:ext uri="{BB962C8B-B14F-4D97-AF65-F5344CB8AC3E}">
        <p14:creationId xmlns:p14="http://schemas.microsoft.com/office/powerpoint/2010/main" val="21507795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pos="5955">
          <p15:clr>
            <a:srgbClr val="FBAE40"/>
          </p15:clr>
        </p15:guide>
        <p15:guide id="4" orient="horz" pos="420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목차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5">
            <a:extLst>
              <a:ext uri="{FF2B5EF4-FFF2-40B4-BE49-F238E27FC236}">
                <a16:creationId xmlns="" xmlns:a16="http://schemas.microsoft.com/office/drawing/2014/main" id="{B6BAD2A7-ED9D-45B0-8D17-3A1BC132037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5111" y="2180063"/>
            <a:ext cx="3420822" cy="2711320"/>
          </a:xfrm>
        </p:spPr>
        <p:txBody>
          <a:bodyPr tIns="0" bIns="0">
            <a:sp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 b="0" baseline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defRPr>
            </a:lvl1pPr>
          </a:lstStyle>
          <a:p>
            <a:pPr lvl="0"/>
            <a:r>
              <a:rPr lang="en-US" altLang="ko-KR" dirty="0"/>
              <a:t>1</a:t>
            </a:r>
            <a:r>
              <a:rPr lang="en-US" altLang="ko-KR"/>
              <a:t>. </a:t>
            </a:r>
            <a:r>
              <a:rPr lang="ko-KR" altLang="en-US" dirty="0"/>
              <a:t>목차</a:t>
            </a:r>
            <a:endParaRPr lang="en-US" altLang="ko-KR" dirty="0"/>
          </a:p>
          <a:p>
            <a:pPr lvl="0"/>
            <a:r>
              <a:rPr lang="en-US" altLang="ko-KR" dirty="0"/>
              <a:t>2. </a:t>
            </a:r>
            <a:r>
              <a:rPr lang="ko-KR" altLang="en-US" dirty="0"/>
              <a:t>목차</a:t>
            </a:r>
            <a:endParaRPr lang="en-US" altLang="ko-KR" dirty="0"/>
          </a:p>
          <a:p>
            <a:pPr lvl="0"/>
            <a:r>
              <a:rPr lang="en-US" altLang="ko-KR" dirty="0"/>
              <a:t>3. </a:t>
            </a:r>
            <a:r>
              <a:rPr lang="ko-KR" altLang="en-US" dirty="0"/>
              <a:t>목차</a:t>
            </a:r>
            <a:endParaRPr lang="en-US" altLang="ko-KR" dirty="0"/>
          </a:p>
          <a:p>
            <a:pPr lvl="0"/>
            <a:r>
              <a:rPr lang="en-US" altLang="ko-KR" dirty="0"/>
              <a:t>4. </a:t>
            </a:r>
            <a:r>
              <a:rPr lang="ko-KR" altLang="en-US" dirty="0"/>
              <a:t>목차</a:t>
            </a:r>
            <a:endParaRPr lang="en-US" altLang="ko-KR" dirty="0"/>
          </a:p>
          <a:p>
            <a:pPr lvl="0"/>
            <a:r>
              <a:rPr lang="en-US" altLang="ko-KR" dirty="0"/>
              <a:t>5. </a:t>
            </a:r>
            <a:r>
              <a:rPr lang="ko-KR" altLang="en-US" dirty="0"/>
              <a:t>목차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C30BAA3-91A7-42C4-8F5D-F94D5FF791AF}"/>
              </a:ext>
            </a:extLst>
          </p:cNvPr>
          <p:cNvSpPr txBox="1"/>
          <p:nvPr userDrawn="1"/>
        </p:nvSpPr>
        <p:spPr>
          <a:xfrm>
            <a:off x="355111" y="1586686"/>
            <a:ext cx="2033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Contents</a:t>
            </a:r>
            <a:endParaRPr lang="ko-KR" altLang="en-US" sz="24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062089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pos="5955">
          <p15:clr>
            <a:srgbClr val="FBAE40"/>
          </p15:clr>
        </p15:guide>
        <p15:guide id="4" orient="horz" pos="420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목차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5">
            <a:extLst>
              <a:ext uri="{FF2B5EF4-FFF2-40B4-BE49-F238E27FC236}">
                <a16:creationId xmlns="" xmlns:a16="http://schemas.microsoft.com/office/drawing/2014/main" id="{B6BAD2A7-ED9D-45B0-8D17-3A1BC132037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5111" y="2180063"/>
            <a:ext cx="3420822" cy="2711320"/>
          </a:xfrm>
        </p:spPr>
        <p:txBody>
          <a:bodyPr tIns="0" bIns="0">
            <a:sp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 b="0" baseline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defRPr>
            </a:lvl1pPr>
          </a:lstStyle>
          <a:p>
            <a:pPr lvl="0"/>
            <a:r>
              <a:rPr lang="en-US" altLang="ko-KR" dirty="0"/>
              <a:t>1. </a:t>
            </a:r>
            <a:r>
              <a:rPr lang="ko-KR" altLang="en-US" dirty="0"/>
              <a:t>목차</a:t>
            </a:r>
            <a:endParaRPr lang="en-US" altLang="ko-KR" dirty="0"/>
          </a:p>
          <a:p>
            <a:pPr lvl="0"/>
            <a:r>
              <a:rPr lang="en-US" altLang="ko-KR" dirty="0"/>
              <a:t>2. </a:t>
            </a:r>
            <a:r>
              <a:rPr lang="ko-KR" altLang="en-US" dirty="0"/>
              <a:t>목차</a:t>
            </a:r>
            <a:endParaRPr lang="en-US" altLang="ko-KR" dirty="0"/>
          </a:p>
          <a:p>
            <a:pPr lvl="0"/>
            <a:r>
              <a:rPr lang="en-US" altLang="ko-KR" dirty="0"/>
              <a:t>3. </a:t>
            </a:r>
            <a:r>
              <a:rPr lang="ko-KR" altLang="en-US" dirty="0"/>
              <a:t>목차</a:t>
            </a:r>
            <a:endParaRPr lang="en-US" altLang="ko-KR" dirty="0"/>
          </a:p>
          <a:p>
            <a:pPr lvl="0"/>
            <a:r>
              <a:rPr lang="en-US" altLang="ko-KR" dirty="0"/>
              <a:t>4. </a:t>
            </a:r>
            <a:r>
              <a:rPr lang="ko-KR" altLang="en-US" dirty="0"/>
              <a:t>목차</a:t>
            </a:r>
            <a:endParaRPr lang="en-US" altLang="ko-KR" dirty="0"/>
          </a:p>
          <a:p>
            <a:pPr lvl="0"/>
            <a:r>
              <a:rPr lang="en-US" altLang="ko-KR" dirty="0"/>
              <a:t>5. </a:t>
            </a:r>
            <a:r>
              <a:rPr lang="ko-KR" altLang="en-US" dirty="0"/>
              <a:t>목차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220F577-6307-465D-A8FC-DBED4A909DD4}"/>
              </a:ext>
            </a:extLst>
          </p:cNvPr>
          <p:cNvSpPr txBox="1"/>
          <p:nvPr userDrawn="1"/>
        </p:nvSpPr>
        <p:spPr>
          <a:xfrm>
            <a:off x="355111" y="1586686"/>
            <a:ext cx="2033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Summary</a:t>
            </a:r>
            <a:endParaRPr lang="ko-KR" altLang="en-US" sz="24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532679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pos="5955">
          <p15:clr>
            <a:srgbClr val="FBAE40"/>
          </p15:clr>
        </p15:guide>
        <p15:guide id="4" orient="horz" pos="420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목차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5">
            <a:extLst>
              <a:ext uri="{FF2B5EF4-FFF2-40B4-BE49-F238E27FC236}">
                <a16:creationId xmlns="" xmlns:a16="http://schemas.microsoft.com/office/drawing/2014/main" id="{B6BAD2A7-ED9D-45B0-8D17-3A1BC132037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5111" y="2180063"/>
            <a:ext cx="3420822" cy="2711320"/>
          </a:xfrm>
        </p:spPr>
        <p:txBody>
          <a:bodyPr tIns="0" bIns="0">
            <a:sp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 b="0" baseline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defRPr>
            </a:lvl1pPr>
          </a:lstStyle>
          <a:p>
            <a:pPr lvl="0"/>
            <a:r>
              <a:rPr lang="en-US" altLang="ko-KR" dirty="0"/>
              <a:t>1. </a:t>
            </a:r>
            <a:r>
              <a:rPr lang="ko-KR" altLang="en-US" dirty="0"/>
              <a:t>목차</a:t>
            </a:r>
            <a:endParaRPr lang="en-US" altLang="ko-KR" dirty="0"/>
          </a:p>
          <a:p>
            <a:pPr lvl="0"/>
            <a:r>
              <a:rPr lang="en-US" altLang="ko-KR" dirty="0"/>
              <a:t>2. </a:t>
            </a:r>
            <a:r>
              <a:rPr lang="ko-KR" altLang="en-US" dirty="0"/>
              <a:t>목차</a:t>
            </a:r>
            <a:endParaRPr lang="en-US" altLang="ko-KR" dirty="0"/>
          </a:p>
          <a:p>
            <a:pPr lvl="0"/>
            <a:r>
              <a:rPr lang="en-US" altLang="ko-KR" dirty="0"/>
              <a:t>3. </a:t>
            </a:r>
            <a:r>
              <a:rPr lang="ko-KR" altLang="en-US" dirty="0"/>
              <a:t>목차</a:t>
            </a:r>
            <a:endParaRPr lang="en-US" altLang="ko-KR" dirty="0"/>
          </a:p>
          <a:p>
            <a:pPr lvl="0"/>
            <a:r>
              <a:rPr lang="en-US" altLang="ko-KR" dirty="0"/>
              <a:t>4. </a:t>
            </a:r>
            <a:r>
              <a:rPr lang="ko-KR" altLang="en-US" dirty="0"/>
              <a:t>목차</a:t>
            </a:r>
            <a:endParaRPr lang="en-US" altLang="ko-KR" dirty="0"/>
          </a:p>
          <a:p>
            <a:pPr lvl="0"/>
            <a:r>
              <a:rPr lang="en-US" altLang="ko-KR" dirty="0"/>
              <a:t>5. </a:t>
            </a:r>
            <a:r>
              <a:rPr lang="ko-KR" altLang="en-US" dirty="0"/>
              <a:t>목차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D684B64-C6AD-418C-A166-9BBA4C432414}"/>
              </a:ext>
            </a:extLst>
          </p:cNvPr>
          <p:cNvSpPr txBox="1"/>
          <p:nvPr userDrawn="1"/>
        </p:nvSpPr>
        <p:spPr>
          <a:xfrm>
            <a:off x="355111" y="1586686"/>
            <a:ext cx="2033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Index</a:t>
            </a:r>
            <a:endParaRPr lang="ko-KR" altLang="en-US" sz="2400" dirty="0"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3624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pos="5955">
          <p15:clr>
            <a:srgbClr val="FBAE40"/>
          </p15:clr>
        </p15:guide>
        <p15:guide id="4" orient="horz" pos="420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및 내용" preserve="1" userDrawn="1">
  <p:cSld name="4_1_내용(2분할)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CCBC09E7-14C3-45FC-862C-3B511C261842}"/>
              </a:ext>
            </a:extLst>
          </p:cNvPr>
          <p:cNvCxnSpPr/>
          <p:nvPr userDrawn="1"/>
        </p:nvCxnSpPr>
        <p:spPr>
          <a:xfrm>
            <a:off x="452438" y="972234"/>
            <a:ext cx="9001125" cy="0"/>
          </a:xfrm>
          <a:prstGeom prst="line">
            <a:avLst/>
          </a:prstGeom>
          <a:ln w="19050">
            <a:solidFill>
              <a:srgbClr val="0A23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개체 틀 23">
            <a:extLst>
              <a:ext uri="{FF2B5EF4-FFF2-40B4-BE49-F238E27FC236}">
                <a16:creationId xmlns="" xmlns:a16="http://schemas.microsoft.com/office/drawing/2014/main" id="{DF076502-7FE5-49BF-BF99-24948538F73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8891" y="441887"/>
            <a:ext cx="9031959" cy="369332"/>
          </a:xfrm>
        </p:spPr>
        <p:txBody>
          <a:bodyPr wrap="square" lIns="0" tIns="0" rIns="0" bIns="0">
            <a:spAutoFit/>
          </a:bodyPr>
          <a:lstStyle>
            <a:lvl1pPr marL="0" indent="0">
              <a:buFontTx/>
              <a:buNone/>
              <a:defRPr sz="2400" b="0" i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JTBC 고딕 Bold" panose="020B0803000000000000" pitchFamily="50" charset="-127"/>
              </a:defRPr>
            </a:lvl1pPr>
          </a:lstStyle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ko-KR" altLang="en-US" dirty="0"/>
              <a:t>제목을 입력하세요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cxnSp>
        <p:nvCxnSpPr>
          <p:cNvPr id="10" name="Straight Connector 226">
            <a:extLst>
              <a:ext uri="{FF2B5EF4-FFF2-40B4-BE49-F238E27FC236}">
                <a16:creationId xmlns="" xmlns:a16="http://schemas.microsoft.com/office/drawing/2014/main" id="{5CD27AED-B0FF-47FB-BCB8-06D02F49059F}"/>
              </a:ext>
            </a:extLst>
          </p:cNvPr>
          <p:cNvCxnSpPr>
            <a:cxnSpLocks/>
          </p:cNvCxnSpPr>
          <p:nvPr userDrawn="1"/>
        </p:nvCxnSpPr>
        <p:spPr>
          <a:xfrm>
            <a:off x="4947640" y="2178633"/>
            <a:ext cx="0" cy="3474682"/>
          </a:xfrm>
          <a:prstGeom prst="line">
            <a:avLst/>
          </a:prstGeom>
          <a:noFill/>
          <a:ln w="12700" cap="rnd" cmpd="sng" algn="ctr">
            <a:solidFill>
              <a:srgbClr val="0A2342"/>
            </a:solidFill>
            <a:prstDash val="solid"/>
          </a:ln>
          <a:effectLst/>
        </p:spPr>
      </p:cxnSp>
      <p:sp>
        <p:nvSpPr>
          <p:cNvPr id="11" name="텍스트 개체 틀 4">
            <a:extLst>
              <a:ext uri="{FF2B5EF4-FFF2-40B4-BE49-F238E27FC236}">
                <a16:creationId xmlns="" xmlns:a16="http://schemas.microsoft.com/office/drawing/2014/main" id="{AF1E8D50-4EC8-4F6B-A2D4-9CFF631DB25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52438" y="1201150"/>
            <a:ext cx="4279900" cy="468000"/>
          </a:xfrm>
          <a:solidFill>
            <a:srgbClr val="002060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60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12" name="텍스트 개체 틀 4">
            <a:extLst>
              <a:ext uri="{FF2B5EF4-FFF2-40B4-BE49-F238E27FC236}">
                <a16:creationId xmlns="" xmlns:a16="http://schemas.microsoft.com/office/drawing/2014/main" id="{8E8EC8D7-21E6-4576-AFB2-8CDFD458D6E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173664" y="1201150"/>
            <a:ext cx="4287186" cy="468000"/>
          </a:xfrm>
          <a:solidFill>
            <a:srgbClr val="002060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60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kumimoji="1" lang="ko-KR" altLang="en-US" dirty="0"/>
              <a:t>마스터 텍스트 스타일을 편집하려면 클릭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105A5CF6-1F12-4303-84DD-733A9CE276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74" t="-33210" b="-1"/>
          <a:stretch/>
        </p:blipFill>
        <p:spPr>
          <a:xfrm>
            <a:off x="8286161" y="6325432"/>
            <a:ext cx="1163884" cy="37542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9E7FAA38-BC0F-4F2D-9732-66F1F09C87C8}"/>
              </a:ext>
            </a:extLst>
          </p:cNvPr>
          <p:cNvSpPr txBox="1"/>
          <p:nvPr userDrawn="1"/>
        </p:nvSpPr>
        <p:spPr>
          <a:xfrm>
            <a:off x="2809407" y="6406463"/>
            <a:ext cx="4287186" cy="272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ko-KR" sz="800" dirty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Arial" panose="020B0604020202020204" pitchFamily="34" charset="0"/>
              </a:rPr>
              <a:t>Copyright 2020 © MEGAZONE CLOUD CORP. ALL RIGHT RESERVED.</a:t>
            </a:r>
            <a:endParaRPr lang="ko-KR" altLang="en-US" sz="800" dirty="0">
              <a:solidFill>
                <a:schemeClr val="tx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4E4CB7ED-0E6D-43AA-AC2B-8B9EDB949C2C}"/>
              </a:ext>
            </a:extLst>
          </p:cNvPr>
          <p:cNvSpPr txBox="1"/>
          <p:nvPr userDrawn="1"/>
        </p:nvSpPr>
        <p:spPr>
          <a:xfrm>
            <a:off x="265928" y="6328722"/>
            <a:ext cx="471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208C4F3-F94C-43B6-9800-E2B8620A0423}" type="slidenum">
              <a:rPr lang="ko-KR" altLang="en-US" sz="1000" smtClean="0">
                <a:solidFill>
                  <a:schemeClr val="tx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pPr algn="ctr"/>
              <a:t>‹#›</a:t>
            </a:fld>
            <a:endParaRPr lang="ko-KR" altLang="en-US" sz="1000" dirty="0">
              <a:solidFill>
                <a:schemeClr val="tx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3969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pos="5955" userDrawn="1">
          <p15:clr>
            <a:srgbClr val="FBAE40"/>
          </p15:clr>
        </p15:guide>
        <p15:guide id="4" pos="285" userDrawn="1">
          <p15:clr>
            <a:srgbClr val="FBAE40"/>
          </p15:clr>
        </p15:guide>
        <p15:guide id="5" orient="horz" pos="397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562725" y="6356350"/>
            <a:ext cx="26828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38575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2D0EB3B-9093-4CB8-B258-F33DB200A1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645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2" r:id="rId2"/>
    <p:sldLayoutId id="2147483717" r:id="rId3"/>
    <p:sldLayoutId id="2147483709" r:id="rId4"/>
    <p:sldLayoutId id="2147483720" r:id="rId5"/>
    <p:sldLayoutId id="2147483710" r:id="rId6"/>
    <p:sldLayoutId id="2147483718" r:id="rId7"/>
    <p:sldLayoutId id="2147483719" r:id="rId8"/>
    <p:sldLayoutId id="2147483713" r:id="rId9"/>
    <p:sldLayoutId id="2147483721" r:id="rId10"/>
    <p:sldLayoutId id="2147483715" r:id="rId11"/>
    <p:sldLayoutId id="2147483722" r:id="rId12"/>
    <p:sldLayoutId id="2147483714" r:id="rId13"/>
    <p:sldLayoutId id="2147483716" r:id="rId14"/>
    <p:sldLayoutId id="2147483723" r:id="rId15"/>
    <p:sldLayoutId id="2147483711" r:id="rId16"/>
    <p:sldLayoutId id="2147483688" r:id="rId17"/>
    <p:sldLayoutId id="2147483687" r:id="rId18"/>
    <p:sldLayoutId id="2147483704" r:id="rId19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>
            <a:extLst>
              <a:ext uri="{FF2B5EF4-FFF2-40B4-BE49-F238E27FC236}">
                <a16:creationId xmlns="" xmlns:a16="http://schemas.microsoft.com/office/drawing/2014/main" id="{47A2EDDB-F83D-4FF5-8461-32B505E396F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52437" y="2044005"/>
            <a:ext cx="6928665" cy="1384995"/>
          </a:xfrm>
        </p:spPr>
        <p:txBody>
          <a:bodyPr/>
          <a:lstStyle/>
          <a:p>
            <a:r>
              <a:rPr lang="ko-KR" altLang="en-US" dirty="0"/>
              <a:t>교원 공통분석 플랫폼 구축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800" dirty="0" smtClean="0"/>
              <a:t>(Data Migration </a:t>
            </a:r>
            <a:r>
              <a:rPr lang="ko-KR" altLang="en-US" sz="2800" dirty="0" smtClean="0"/>
              <a:t>개발 가이드 </a:t>
            </a:r>
            <a:r>
              <a:rPr lang="en-US" altLang="ko-KR" sz="2800" dirty="0"/>
              <a:t>using Glue</a:t>
            </a:r>
            <a:r>
              <a:rPr lang="ko-KR" altLang="en-US" sz="2800" dirty="0"/>
              <a:t> 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="" xmlns:a16="http://schemas.microsoft.com/office/drawing/2014/main" id="{57AFDD24-4958-4A08-932C-13CD517C5F7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 smtClean="0"/>
              <a:t>2020.05</a:t>
            </a:r>
            <a:endParaRPr lang="ko-KR" altLang="en-US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="" xmlns:a16="http://schemas.microsoft.com/office/drawing/2014/main" id="{AB465FB4-A710-4B64-B49F-07E9A746CD2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MEGAZONECLOUD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2260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F766996B-5466-437F-89FC-3A85D47575D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28891" y="441887"/>
            <a:ext cx="9024672" cy="332399"/>
          </a:xfrm>
        </p:spPr>
        <p:txBody>
          <a:bodyPr/>
          <a:lstStyle/>
          <a:p>
            <a:r>
              <a:rPr lang="en-US" altLang="ko-KR" dirty="0"/>
              <a:t>Glue Job </a:t>
            </a:r>
            <a:r>
              <a:rPr lang="ko-KR" altLang="en-US" dirty="0"/>
              <a:t>생성 </a:t>
            </a:r>
            <a:r>
              <a:rPr lang="en-US" altLang="ko-KR" dirty="0"/>
              <a:t>&gt; Job</a:t>
            </a:r>
            <a:r>
              <a:rPr lang="ko-KR" altLang="en-US" dirty="0"/>
              <a:t> 설정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DA036780-46AA-4AA9-A00A-E7FE06F3B33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39794" y="1058910"/>
            <a:ext cx="9113769" cy="59372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해당 가이드와 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‘EDU_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이탈분석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_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테이블정의서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’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엑셀 문서를 참고하여 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Glue Job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생성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67D861E-D6D7-4661-BCBB-88044A099E73}"/>
              </a:ext>
            </a:extLst>
          </p:cNvPr>
          <p:cNvSpPr txBox="1"/>
          <p:nvPr/>
        </p:nvSpPr>
        <p:spPr>
          <a:xfrm>
            <a:off x="517988" y="1366885"/>
            <a:ext cx="4082587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altLang="ko-KR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AWS Glue 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콘솔에 접속한 뒤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,</a:t>
            </a:r>
            <a:b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</a:b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좌측 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ETL 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카테고리에서 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‘Jobs’ – ‘Add job’ 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클릭</a:t>
            </a:r>
            <a:endParaRPr lang="en-US" altLang="ko-KR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Job Name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은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/>
            </a:r>
            <a:b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</a:b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‘</a:t>
            </a:r>
            <a:r>
              <a:rPr lang="en-US" altLang="ko-KR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kyowon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-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테이블명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-oracle-s3-job’ 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형식 통일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/>
            </a:r>
            <a:b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</a:br>
            <a:r>
              <a:rPr lang="en-US" altLang="ko-KR" sz="12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(</a:t>
            </a:r>
            <a:r>
              <a:rPr lang="ko-KR" altLang="en-US" sz="12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첨부 드린 엑셀문서 </a:t>
            </a:r>
            <a:r>
              <a:rPr lang="en-US" altLang="ko-KR" sz="12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Glue Job Apply Mapping </a:t>
            </a:r>
            <a:r>
              <a:rPr lang="ko-KR" altLang="en-US" sz="12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시트를 활용하면 보다 편하게 작업 가능</a:t>
            </a:r>
            <a:r>
              <a:rPr lang="en-US" altLang="ko-KR" sz="12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‘IAM role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은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’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미리 생성해 놓은 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/>
            </a:r>
            <a:b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</a:b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‘</a:t>
            </a:r>
            <a:r>
              <a:rPr lang="en-US" altLang="ko-KR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kyowon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-glue-role’ 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선택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/>
            </a:r>
            <a:b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</a:b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/>
            </a:r>
            <a:b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</a:b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‘Type’, ‘Glue version’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은 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default,</a:t>
            </a:r>
            <a:b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</a:b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/>
            </a:r>
            <a:b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</a:b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‘This job runs’</a:t>
            </a:r>
            <a:b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</a:br>
            <a:r>
              <a:rPr lang="en-US" altLang="ko-KR" sz="1200" dirty="0">
                <a:latin typeface="+mn-lt"/>
                <a:ea typeface="Noto Sans CJK KR Medium" panose="020B0600000000000000" pitchFamily="34" charset="-127"/>
              </a:rPr>
              <a:t>- </a:t>
            </a:r>
            <a:r>
              <a:rPr lang="en-US" altLang="ko-KR" sz="1200" dirty="0">
                <a:latin typeface="+mn-lt"/>
              </a:rPr>
              <a:t>A new script to be authored by you 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선택</a:t>
            </a:r>
            <a:endParaRPr lang="en-US" altLang="ko-KR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/>
            </a:r>
            <a:b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</a:br>
            <a:endParaRPr lang="ko-KR" altLang="en-US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4AFC6946-9C93-4A61-9F56-1DE448FF96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490"/>
          <a:stretch/>
        </p:blipFill>
        <p:spPr>
          <a:xfrm>
            <a:off x="4886324" y="4571655"/>
            <a:ext cx="4593470" cy="1348259"/>
          </a:xfrm>
          <a:prstGeom prst="rect">
            <a:avLst/>
          </a:prstGeom>
          <a:ln>
            <a:solidFill>
              <a:srgbClr val="333333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0EB7C4EA-4C20-458A-B3E8-29F8CA4F3DF3}"/>
              </a:ext>
            </a:extLst>
          </p:cNvPr>
          <p:cNvSpPr/>
          <p:nvPr/>
        </p:nvSpPr>
        <p:spPr>
          <a:xfrm>
            <a:off x="4886325" y="4924425"/>
            <a:ext cx="4593468" cy="3788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2A0DD008-E43B-42EF-8847-D3192731DDF4}"/>
              </a:ext>
            </a:extLst>
          </p:cNvPr>
          <p:cNvSpPr/>
          <p:nvPr/>
        </p:nvSpPr>
        <p:spPr>
          <a:xfrm>
            <a:off x="4634324" y="4923003"/>
            <a:ext cx="252000" cy="252000"/>
          </a:xfrm>
          <a:prstGeom prst="rect">
            <a:avLst/>
          </a:prstGeom>
          <a:solidFill>
            <a:srgbClr val="F9F9F9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2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233280E5-35E4-43B4-B32B-857FF8AFF1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053" r="10356" b="12689"/>
          <a:stretch/>
        </p:blipFill>
        <p:spPr>
          <a:xfrm>
            <a:off x="4886324" y="1613965"/>
            <a:ext cx="4593469" cy="2666378"/>
          </a:xfrm>
          <a:prstGeom prst="rect">
            <a:avLst/>
          </a:prstGeom>
          <a:ln>
            <a:solidFill>
              <a:srgbClr val="0A2342"/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BF9D74BB-A5F2-41E0-8A1B-93D8E37605B9}"/>
              </a:ext>
            </a:extLst>
          </p:cNvPr>
          <p:cNvSpPr/>
          <p:nvPr/>
        </p:nvSpPr>
        <p:spPr>
          <a:xfrm>
            <a:off x="4628907" y="1613965"/>
            <a:ext cx="252000" cy="2520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2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9F7A8275-1EA5-4B2F-A15A-0BA8DB5730AD}"/>
              </a:ext>
            </a:extLst>
          </p:cNvPr>
          <p:cNvSpPr/>
          <p:nvPr/>
        </p:nvSpPr>
        <p:spPr>
          <a:xfrm>
            <a:off x="4885888" y="1613965"/>
            <a:ext cx="4599893" cy="3903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59A23E51-DA7F-445D-BDC1-B74DAF1A5171}"/>
              </a:ext>
            </a:extLst>
          </p:cNvPr>
          <p:cNvSpPr/>
          <p:nvPr/>
        </p:nvSpPr>
        <p:spPr>
          <a:xfrm>
            <a:off x="4879900" y="2105335"/>
            <a:ext cx="4599893" cy="21750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E08339B5-B1EE-4A30-BF58-D4F69D093D07}"/>
              </a:ext>
            </a:extLst>
          </p:cNvPr>
          <p:cNvSpPr/>
          <p:nvPr/>
        </p:nvSpPr>
        <p:spPr>
          <a:xfrm>
            <a:off x="4631112" y="2105335"/>
            <a:ext cx="252000" cy="2520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3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0A526962-8C02-442C-8C1B-82F435A5ECCE}"/>
              </a:ext>
            </a:extLst>
          </p:cNvPr>
          <p:cNvSpPr/>
          <p:nvPr/>
        </p:nvSpPr>
        <p:spPr>
          <a:xfrm>
            <a:off x="4924450" y="4079456"/>
            <a:ext cx="1585408" cy="1319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A2EEC586-9297-4128-856B-6B8CBC93A7AD}"/>
              </a:ext>
            </a:extLst>
          </p:cNvPr>
          <p:cNvSpPr txBox="1"/>
          <p:nvPr/>
        </p:nvSpPr>
        <p:spPr>
          <a:xfrm>
            <a:off x="6320963" y="4253858"/>
            <a:ext cx="3900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&lt; AWS 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콘솔 화면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&gt;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27027D03-68FD-450C-91A4-7118070A20A5}"/>
              </a:ext>
            </a:extLst>
          </p:cNvPr>
          <p:cNvSpPr txBox="1"/>
          <p:nvPr/>
        </p:nvSpPr>
        <p:spPr>
          <a:xfrm>
            <a:off x="6511465" y="5903449"/>
            <a:ext cx="1508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&lt; 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엑셀 문서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&gt;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910474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F766996B-5466-437F-89FC-3A85D47575D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28891" y="441887"/>
            <a:ext cx="9024672" cy="332399"/>
          </a:xfrm>
        </p:spPr>
        <p:txBody>
          <a:bodyPr/>
          <a:lstStyle/>
          <a:p>
            <a:r>
              <a:rPr lang="en-US" altLang="ko-KR" dirty="0"/>
              <a:t>Glue Job </a:t>
            </a:r>
            <a:r>
              <a:rPr lang="ko-KR" altLang="en-US" dirty="0"/>
              <a:t>생성 </a:t>
            </a:r>
            <a:r>
              <a:rPr lang="en-US" altLang="ko-KR" dirty="0"/>
              <a:t>&gt; Job</a:t>
            </a:r>
            <a:r>
              <a:rPr lang="ko-KR" altLang="en-US" dirty="0"/>
              <a:t> 설정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DA036780-46AA-4AA9-A00A-E7FE06F3B33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39794" y="1058910"/>
            <a:ext cx="9113769" cy="59372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해당 가이드와 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‘EDU_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이탈분석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_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테이블정의서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’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엑셀 문서를 참고하여 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Glue Job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생성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67D861E-D6D7-4661-BCBB-88044A099E73}"/>
              </a:ext>
            </a:extLst>
          </p:cNvPr>
          <p:cNvSpPr txBox="1"/>
          <p:nvPr/>
        </p:nvSpPr>
        <p:spPr>
          <a:xfrm>
            <a:off x="517988" y="1366885"/>
            <a:ext cx="408258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endParaRPr lang="en-US" altLang="ko-KR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‘Security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configuration, script libraries, and job parameters (optional)’ 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항목에서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/>
            </a:r>
            <a:b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</a:b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‘Python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library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path’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 엑셀 문서에서 경로 찾아 입력 후 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Next</a:t>
            </a:r>
            <a:b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</a:b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(Job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에서 참조하는 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Python 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외부 패키지경로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)</a:t>
            </a:r>
          </a:p>
          <a:p>
            <a:pPr marL="342900" indent="-342900">
              <a:buFont typeface="+mj-lt"/>
              <a:buAutoNum type="arabicPeriod" startAt="4"/>
            </a:pPr>
            <a:endParaRPr lang="en-US" altLang="ko-KR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다음 화면에서 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/>
            </a:r>
            <a:b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</a:b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‘</a:t>
            </a:r>
            <a:r>
              <a:rPr lang="en-US" altLang="ko-KR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kyowon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-con-</a:t>
            </a:r>
            <a:r>
              <a:rPr lang="en-US" altLang="ko-KR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ora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-glue’, </a:t>
            </a:r>
            <a:b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</a:b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‘</a:t>
            </a:r>
            <a:r>
              <a:rPr lang="en-US" altLang="ko-KR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kyowon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-con-glue-red’ </a:t>
            </a:r>
            <a:b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</a:b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Select</a:t>
            </a:r>
            <a:b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</a:b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(Glue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와 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DB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간 연결을 가능하게 하는 옵션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)</a:t>
            </a:r>
          </a:p>
          <a:p>
            <a:pPr marL="342900" indent="-342900">
              <a:buFont typeface="+mj-lt"/>
              <a:buAutoNum type="arabicPeriod" startAt="4"/>
            </a:pPr>
            <a:endParaRPr lang="en-US" altLang="ko-KR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Save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job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and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edit script</a:t>
            </a:r>
            <a:b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</a:br>
            <a:endParaRPr lang="ko-KR" altLang="en-US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="" xmlns:a16="http://schemas.microsoft.com/office/drawing/2014/main" id="{18629F5F-3803-4C5F-AE39-BE5F9FDF72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051"/>
          <a:stretch/>
        </p:blipFill>
        <p:spPr>
          <a:xfrm>
            <a:off x="4720443" y="3076543"/>
            <a:ext cx="4923345" cy="2112287"/>
          </a:xfrm>
          <a:prstGeom prst="rect">
            <a:avLst/>
          </a:prstGeom>
          <a:ln>
            <a:solidFill>
              <a:srgbClr val="0A2342"/>
            </a:solidFill>
          </a:ln>
        </p:spPr>
      </p:pic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51632FD5-CC62-4759-B0D8-784C7B8C71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401" b="26490"/>
          <a:stretch/>
        </p:blipFill>
        <p:spPr>
          <a:xfrm>
            <a:off x="4696503" y="1562100"/>
            <a:ext cx="4923345" cy="1102462"/>
          </a:xfrm>
          <a:prstGeom prst="rect">
            <a:avLst/>
          </a:prstGeom>
          <a:ln>
            <a:solidFill>
              <a:srgbClr val="333333"/>
            </a:solidFill>
          </a:ln>
        </p:spPr>
      </p:pic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7C999CC1-6A81-4627-8279-431BB8DE366C}"/>
              </a:ext>
            </a:extLst>
          </p:cNvPr>
          <p:cNvSpPr/>
          <p:nvPr/>
        </p:nvSpPr>
        <p:spPr>
          <a:xfrm>
            <a:off x="4696503" y="2377755"/>
            <a:ext cx="4923344" cy="2805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A55DE365-273B-4747-9E85-29D4E7332118}"/>
              </a:ext>
            </a:extLst>
          </p:cNvPr>
          <p:cNvSpPr/>
          <p:nvPr/>
        </p:nvSpPr>
        <p:spPr>
          <a:xfrm>
            <a:off x="4434291" y="2373836"/>
            <a:ext cx="252000" cy="252000"/>
          </a:xfrm>
          <a:prstGeom prst="rect">
            <a:avLst/>
          </a:prstGeom>
          <a:solidFill>
            <a:srgbClr val="F9F9F9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4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6A408DA3-AF96-4F70-94F5-4E1313317D2D}"/>
              </a:ext>
            </a:extLst>
          </p:cNvPr>
          <p:cNvSpPr/>
          <p:nvPr/>
        </p:nvSpPr>
        <p:spPr>
          <a:xfrm>
            <a:off x="4711906" y="4688640"/>
            <a:ext cx="4931882" cy="5001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44DE717D-7FF0-4F9E-AE1E-239EBBE0D11C}"/>
              </a:ext>
            </a:extLst>
          </p:cNvPr>
          <p:cNvSpPr/>
          <p:nvPr/>
        </p:nvSpPr>
        <p:spPr>
          <a:xfrm>
            <a:off x="4456825" y="4686735"/>
            <a:ext cx="252000" cy="252000"/>
          </a:xfrm>
          <a:prstGeom prst="rect">
            <a:avLst/>
          </a:prstGeom>
          <a:solidFill>
            <a:srgbClr val="F9F9F9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4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FFBCA4E5-420B-4A7C-A9D0-26568D8334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0443" y="5276851"/>
            <a:ext cx="4931883" cy="803552"/>
          </a:xfrm>
          <a:prstGeom prst="rect">
            <a:avLst/>
          </a:prstGeom>
          <a:ln>
            <a:solidFill>
              <a:srgbClr val="0A2342"/>
            </a:solidFill>
          </a:ln>
        </p:spPr>
      </p:pic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212C61D6-D48A-4F82-A617-9809305C3809}"/>
              </a:ext>
            </a:extLst>
          </p:cNvPr>
          <p:cNvSpPr/>
          <p:nvPr/>
        </p:nvSpPr>
        <p:spPr>
          <a:xfrm>
            <a:off x="4468443" y="5526945"/>
            <a:ext cx="252000" cy="252000"/>
          </a:xfrm>
          <a:prstGeom prst="rect">
            <a:avLst/>
          </a:prstGeom>
          <a:solidFill>
            <a:srgbClr val="F9F9F9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5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76071EA9-1F8E-40D0-89FE-5AD16AE41508}"/>
              </a:ext>
            </a:extLst>
          </p:cNvPr>
          <p:cNvSpPr/>
          <p:nvPr/>
        </p:nvSpPr>
        <p:spPr>
          <a:xfrm>
            <a:off x="4720443" y="5526945"/>
            <a:ext cx="4931883" cy="5534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799F17AF-DC58-468B-AF0D-C828C8C3346E}"/>
              </a:ext>
            </a:extLst>
          </p:cNvPr>
          <p:cNvSpPr txBox="1"/>
          <p:nvPr/>
        </p:nvSpPr>
        <p:spPr>
          <a:xfrm>
            <a:off x="6530515" y="2680745"/>
            <a:ext cx="1508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&lt; 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엑셀 문서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&gt;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AA082645-B21D-4F67-BDE0-109782E30819}"/>
              </a:ext>
            </a:extLst>
          </p:cNvPr>
          <p:cNvSpPr txBox="1"/>
          <p:nvPr/>
        </p:nvSpPr>
        <p:spPr>
          <a:xfrm>
            <a:off x="6378113" y="6108336"/>
            <a:ext cx="3900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&lt; AWS 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콘솔 화면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&gt;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69167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F766996B-5466-437F-89FC-3A85D47575D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28891" y="441887"/>
            <a:ext cx="9024672" cy="332399"/>
          </a:xfrm>
        </p:spPr>
        <p:txBody>
          <a:bodyPr/>
          <a:lstStyle/>
          <a:p>
            <a:r>
              <a:rPr lang="en-US" altLang="ko-KR" dirty="0"/>
              <a:t>Glue Job </a:t>
            </a:r>
            <a:r>
              <a:rPr lang="ko-KR" altLang="en-US" dirty="0"/>
              <a:t>생성 </a:t>
            </a:r>
            <a:r>
              <a:rPr lang="en-US" altLang="ko-KR" dirty="0"/>
              <a:t>&gt; Script </a:t>
            </a:r>
            <a:r>
              <a:rPr lang="ko-KR" altLang="en-US" dirty="0"/>
              <a:t>작성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DA036780-46AA-4AA9-A00A-E7FE06F3B33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제공 드린 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Glue Template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을 참고하여 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Job Script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작성  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(oracle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DB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sym typeface="Wingdings" panose="05000000000000000000" pitchFamily="2" charset="2"/>
              </a:rPr>
              <a:t> S3  Redshift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sym typeface="Wingdings" panose="05000000000000000000" pitchFamily="2" charset="2"/>
              </a:rPr>
              <a:t>적재까지의 작업 담고 있음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sym typeface="Wingdings" panose="05000000000000000000" pitchFamily="2" charset="2"/>
              </a:rPr>
              <a:t>)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1AA2CA2B-F2BA-45BB-9293-7BA1B1C2C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291" y="1371695"/>
            <a:ext cx="4219721" cy="1670136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3A686D3D-8EB4-4D32-9264-30F7015A1D07}"/>
              </a:ext>
            </a:extLst>
          </p:cNvPr>
          <p:cNvSpPr/>
          <p:nvPr/>
        </p:nvSpPr>
        <p:spPr>
          <a:xfrm>
            <a:off x="5219560" y="2291480"/>
            <a:ext cx="2747123" cy="1753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E4591AC4-24D0-426D-9D05-0396DAC1AD5C}"/>
              </a:ext>
            </a:extLst>
          </p:cNvPr>
          <p:cNvSpPr/>
          <p:nvPr/>
        </p:nvSpPr>
        <p:spPr>
          <a:xfrm>
            <a:off x="5242252" y="2657130"/>
            <a:ext cx="2747123" cy="1753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0ECF1AC1-A5E1-48FA-90A6-1FE5AE917C79}"/>
              </a:ext>
            </a:extLst>
          </p:cNvPr>
          <p:cNvSpPr txBox="1"/>
          <p:nvPr/>
        </p:nvSpPr>
        <p:spPr>
          <a:xfrm>
            <a:off x="517988" y="1366885"/>
            <a:ext cx="440069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altLang="ko-KR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제공 드린 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Template 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복사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-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붙여넣기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/>
            </a:r>
            <a:b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</a:br>
            <a:endParaRPr lang="en-US" altLang="ko-KR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source_table_name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(oracle table name),</a:t>
            </a:r>
            <a:b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</a:br>
            <a:r>
              <a:rPr lang="en-US" altLang="ko-KR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target_table_name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(redshift table name) </a:t>
            </a:r>
            <a:b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</a:b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기입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/>
            </a:r>
            <a:b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</a:b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-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target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table(redshift)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은 생성 완료된 상태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/>
            </a:r>
            <a:b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</a:br>
            <a:endParaRPr lang="en-US" altLang="ko-KR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사용자 정의 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SQL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부분 기입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/>
            </a:r>
            <a:b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</a:b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(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제공 드린 엑셀 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‘Glue Job Apply Mapping’ 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시트 활용하여 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select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문 작성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Mapping Code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작성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/>
            </a:r>
            <a:b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</a:b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(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제공 드린 엑셀 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‘Glue Job Apply Mapping’ 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시트 활용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)</a:t>
            </a:r>
            <a:b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</a:br>
            <a:endParaRPr lang="en-US" altLang="ko-KR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Script 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저장 후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Job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실행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/>
            </a:r>
            <a:b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</a:b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/>
            </a:r>
            <a:b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</a:br>
            <a:endParaRPr lang="ko-KR" altLang="en-US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16EB914F-78A4-4FD7-948B-64B11D8314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111"/>
          <a:stretch/>
        </p:blipFill>
        <p:spPr>
          <a:xfrm>
            <a:off x="5168292" y="3128226"/>
            <a:ext cx="4219720" cy="1643824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73908491-F565-4ADF-8656-CD4455FEB674}"/>
              </a:ext>
            </a:extLst>
          </p:cNvPr>
          <p:cNvSpPr/>
          <p:nvPr/>
        </p:nvSpPr>
        <p:spPr>
          <a:xfrm>
            <a:off x="5168290" y="3494604"/>
            <a:ext cx="4219720" cy="13021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="" xmlns:a16="http://schemas.microsoft.com/office/drawing/2014/main" id="{1EB7EDF3-F2B4-4D5C-96CC-BB7ED74566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9045"/>
          <a:stretch/>
        </p:blipFill>
        <p:spPr>
          <a:xfrm>
            <a:off x="5168291" y="5006124"/>
            <a:ext cx="4219720" cy="1130358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D7518AF8-4294-42D1-AFC4-0E07D9C377A1}"/>
              </a:ext>
            </a:extLst>
          </p:cNvPr>
          <p:cNvSpPr/>
          <p:nvPr/>
        </p:nvSpPr>
        <p:spPr>
          <a:xfrm>
            <a:off x="5168290" y="5011752"/>
            <a:ext cx="4219720" cy="7023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3945518C-07EF-4671-B435-D6E6FAF1DFF5}"/>
              </a:ext>
            </a:extLst>
          </p:cNvPr>
          <p:cNvSpPr/>
          <p:nvPr/>
        </p:nvSpPr>
        <p:spPr>
          <a:xfrm>
            <a:off x="4918685" y="2281480"/>
            <a:ext cx="252000" cy="2520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2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32AFE8C1-5A21-4F9B-8B64-A9C2A3CE1A07}"/>
              </a:ext>
            </a:extLst>
          </p:cNvPr>
          <p:cNvSpPr/>
          <p:nvPr/>
        </p:nvSpPr>
        <p:spPr>
          <a:xfrm>
            <a:off x="4922177" y="3494604"/>
            <a:ext cx="252000" cy="2520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3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50FFDBDF-DC47-496E-BFE8-18DF3ED12F34}"/>
              </a:ext>
            </a:extLst>
          </p:cNvPr>
          <p:cNvSpPr/>
          <p:nvPr/>
        </p:nvSpPr>
        <p:spPr>
          <a:xfrm>
            <a:off x="4906764" y="4996640"/>
            <a:ext cx="252000" cy="2520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4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206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F766996B-5466-437F-89FC-3A85D47575D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28891" y="441887"/>
            <a:ext cx="9024672" cy="332399"/>
          </a:xfrm>
        </p:spPr>
        <p:txBody>
          <a:bodyPr/>
          <a:lstStyle/>
          <a:p>
            <a:r>
              <a:rPr lang="en-US" altLang="ko-KR" dirty="0"/>
              <a:t>Glue Job </a:t>
            </a:r>
            <a:r>
              <a:rPr lang="ko-KR" altLang="en-US" dirty="0"/>
              <a:t>생성 </a:t>
            </a:r>
            <a:r>
              <a:rPr lang="en-US" altLang="ko-KR" dirty="0"/>
              <a:t>&gt; Crawler</a:t>
            </a:r>
            <a:r>
              <a:rPr lang="ko-KR" altLang="en-US" dirty="0"/>
              <a:t> 생성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0ECF1AC1-A5E1-48FA-90A6-1FE5AE917C79}"/>
              </a:ext>
            </a:extLst>
          </p:cNvPr>
          <p:cNvSpPr txBox="1"/>
          <p:nvPr/>
        </p:nvSpPr>
        <p:spPr>
          <a:xfrm>
            <a:off x="517987" y="1366885"/>
            <a:ext cx="4692187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Glue 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콘솔에서 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Data catalog 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카테고리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/>
            </a:r>
            <a:b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</a:b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‘Crawlers’ – ‘Add Crawler’ 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선택</a:t>
            </a:r>
            <a:endParaRPr lang="en-US" altLang="ko-KR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Crawler name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은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/>
            </a:r>
            <a:b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</a:b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‘</a:t>
            </a:r>
            <a:r>
              <a:rPr lang="en-US" altLang="ko-KR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kyowon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-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테이블명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-crawler’ 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형식으로 기입</a:t>
            </a:r>
            <a:endParaRPr lang="en-US" altLang="ko-KR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다음 단계에서 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‘Crawler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source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type’ 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과 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/>
            </a:r>
            <a:b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</a:b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‘Repeat crawls of S3 data stores’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는 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default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Include path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는 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/>
            </a:r>
            <a:b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</a:b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‘s3://kyowon-s3-bucket/CDCSMART/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테이블명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/’</a:t>
            </a:r>
            <a:b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</a:b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(job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을 통해 생성된 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parquet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파일 경로가 아닌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,</a:t>
            </a:r>
            <a:b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</a:b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이를 담고 있는 폴더를 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path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로 설정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IAM Role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은 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‘</a:t>
            </a:r>
            <a:r>
              <a:rPr lang="en-US" altLang="ko-KR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kyowon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-glue-role’ 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선택</a:t>
            </a:r>
            <a:endParaRPr lang="en-US" altLang="ko-KR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Frequency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는 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‘Run on demand’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로 생성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/>
            </a:r>
            <a:b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</a:b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(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차후 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Glue workflow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를 통해 자동화 예정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다음 단계에서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, Database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는 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‘</a:t>
            </a:r>
            <a:r>
              <a:rPr lang="en-US" altLang="ko-KR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kyowon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’ 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선택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/>
            </a:r>
            <a:b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</a:b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(</a:t>
            </a:r>
            <a:r>
              <a:rPr lang="ko-KR" altLang="en-US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크롤러가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실행되면 해당 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Database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로 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catalog </a:t>
            </a:r>
            <a:r>
              <a:rPr lang="ko-KR" altLang="en-US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생성됨</a:t>
            </a: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)</a:t>
            </a:r>
            <a:b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</a:br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/>
            </a:r>
            <a:b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</a:br>
            <a:endParaRPr lang="ko-KR" altLang="en-US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7" name="텍스트 개체 틀 3">
            <a:extLst>
              <a:ext uri="{FF2B5EF4-FFF2-40B4-BE49-F238E27FC236}">
                <a16:creationId xmlns="" xmlns:a16="http://schemas.microsoft.com/office/drawing/2014/main" id="{D85F205E-7F2F-48C3-BBE9-DD0C848285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39794" y="1058910"/>
            <a:ext cx="9113769" cy="59372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이전 단계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(Create Job)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를 통해 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S3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에 생성된 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Parquet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파일을 읽어 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Data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Catalog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를 만들기 위한 </a:t>
            </a:r>
            <a:r>
              <a:rPr lang="ko-KR" altLang="en-US" dirty="0" err="1">
                <a:solidFill>
                  <a:schemeClr val="accent5">
                    <a:lumMod val="50000"/>
                  </a:schemeClr>
                </a:solidFill>
              </a:rPr>
              <a:t>크롤러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 생성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BCC14C3C-9B1D-4231-B2FE-403560F9D3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628" r="39892"/>
          <a:stretch/>
        </p:blipFill>
        <p:spPr>
          <a:xfrm>
            <a:off x="5388367" y="1523784"/>
            <a:ext cx="4065196" cy="639805"/>
          </a:xfrm>
          <a:prstGeom prst="rect">
            <a:avLst/>
          </a:prstGeom>
          <a:ln>
            <a:solidFill>
              <a:srgbClr val="0A2342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17FD6A5B-9BF3-44A5-8F52-B553CE56B2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390"/>
          <a:stretch/>
        </p:blipFill>
        <p:spPr>
          <a:xfrm>
            <a:off x="5388367" y="2358219"/>
            <a:ext cx="4065196" cy="1346269"/>
          </a:xfrm>
          <a:prstGeom prst="rect">
            <a:avLst/>
          </a:prstGeom>
          <a:ln>
            <a:solidFill>
              <a:srgbClr val="0A2342"/>
            </a:solidFill>
          </a:ln>
        </p:spPr>
      </p:pic>
      <p:pic>
        <p:nvPicPr>
          <p:cNvPr id="19" name="그림 18">
            <a:extLst>
              <a:ext uri="{FF2B5EF4-FFF2-40B4-BE49-F238E27FC236}">
                <a16:creationId xmlns="" xmlns:a16="http://schemas.microsoft.com/office/drawing/2014/main" id="{654CACB2-72C4-4B10-8E8C-F0912FD59C7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9780"/>
          <a:stretch/>
        </p:blipFill>
        <p:spPr>
          <a:xfrm>
            <a:off x="5386508" y="3890653"/>
            <a:ext cx="4065196" cy="1200212"/>
          </a:xfrm>
          <a:prstGeom prst="rect">
            <a:avLst/>
          </a:prstGeom>
          <a:ln>
            <a:solidFill>
              <a:srgbClr val="0A2342"/>
            </a:solidFill>
          </a:ln>
        </p:spPr>
      </p:pic>
      <p:pic>
        <p:nvPicPr>
          <p:cNvPr id="23" name="그림 22">
            <a:extLst>
              <a:ext uri="{FF2B5EF4-FFF2-40B4-BE49-F238E27FC236}">
                <a16:creationId xmlns="" xmlns:a16="http://schemas.microsoft.com/office/drawing/2014/main" id="{65E4D79A-0176-4FA1-B30B-67900C5CD29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8314"/>
          <a:stretch/>
        </p:blipFill>
        <p:spPr>
          <a:xfrm>
            <a:off x="5386509" y="5334216"/>
            <a:ext cx="4065196" cy="939848"/>
          </a:xfrm>
          <a:prstGeom prst="rect">
            <a:avLst/>
          </a:prstGeom>
          <a:ln>
            <a:solidFill>
              <a:srgbClr val="0A2342"/>
            </a:solidFill>
          </a:ln>
        </p:spPr>
      </p:pic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8585F581-FB56-47A0-986D-B8B06B1BCBF8}"/>
              </a:ext>
            </a:extLst>
          </p:cNvPr>
          <p:cNvSpPr/>
          <p:nvPr/>
        </p:nvSpPr>
        <p:spPr>
          <a:xfrm>
            <a:off x="5388367" y="1652635"/>
            <a:ext cx="4065196" cy="4094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FAAB80F9-9A86-41E9-B461-6036C7AB9281}"/>
              </a:ext>
            </a:extLst>
          </p:cNvPr>
          <p:cNvSpPr/>
          <p:nvPr/>
        </p:nvSpPr>
        <p:spPr>
          <a:xfrm>
            <a:off x="5134508" y="1650711"/>
            <a:ext cx="252000" cy="2520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2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F383E6B6-B515-4208-928B-0DA53465F697}"/>
              </a:ext>
            </a:extLst>
          </p:cNvPr>
          <p:cNvSpPr/>
          <p:nvPr/>
        </p:nvSpPr>
        <p:spPr>
          <a:xfrm>
            <a:off x="5386508" y="2970232"/>
            <a:ext cx="4065196" cy="4094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B7BED5D2-77E1-41DA-BE18-0BC391FD7A2C}"/>
              </a:ext>
            </a:extLst>
          </p:cNvPr>
          <p:cNvSpPr/>
          <p:nvPr/>
        </p:nvSpPr>
        <p:spPr>
          <a:xfrm>
            <a:off x="5134508" y="2970886"/>
            <a:ext cx="252000" cy="2520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4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3B5FA1A1-801B-46D8-8540-A6F3F43B0D97}"/>
              </a:ext>
            </a:extLst>
          </p:cNvPr>
          <p:cNvSpPr/>
          <p:nvPr/>
        </p:nvSpPr>
        <p:spPr>
          <a:xfrm>
            <a:off x="5386508" y="4073817"/>
            <a:ext cx="4065196" cy="10170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9F0A4DDD-43EE-4A4A-B237-C0FBE592F248}"/>
              </a:ext>
            </a:extLst>
          </p:cNvPr>
          <p:cNvSpPr/>
          <p:nvPr/>
        </p:nvSpPr>
        <p:spPr>
          <a:xfrm>
            <a:off x="5134508" y="4089442"/>
            <a:ext cx="252000" cy="2520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5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87D8A0FC-BD54-4636-9C0C-A970B782ECD4}"/>
              </a:ext>
            </a:extLst>
          </p:cNvPr>
          <p:cNvSpPr/>
          <p:nvPr/>
        </p:nvSpPr>
        <p:spPr>
          <a:xfrm>
            <a:off x="5386508" y="5786481"/>
            <a:ext cx="4065196" cy="4875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380E193E-F2A7-4DEA-8E19-A843138B5F8B}"/>
              </a:ext>
            </a:extLst>
          </p:cNvPr>
          <p:cNvSpPr/>
          <p:nvPr/>
        </p:nvSpPr>
        <p:spPr>
          <a:xfrm>
            <a:off x="5134508" y="5786481"/>
            <a:ext cx="252000" cy="2520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7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2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9065791"/>
      </p:ext>
    </p:extLst>
  </p:cSld>
  <p:clrMapOvr>
    <a:masterClrMapping/>
  </p:clrMapOvr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Noto Sans CJK KR Bold"/>
        <a:ea typeface="Noto Sans CJK KR Bold"/>
        <a:cs typeface=""/>
      </a:majorFont>
      <a:minorFont>
        <a:latin typeface="Noto Sans CJK KR DemiLight"/>
        <a:ea typeface="Noto Sans CJK KR Demi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Samsung Sans"/>
        <a:ea typeface=""/>
        <a:cs typeface=""/>
        <a:font script="Jpan" typeface="ＭＳ Ｐゴシック"/>
        <a:font script="Hang" typeface="Samsung Sans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amsung Sans"/>
        <a:ea typeface=""/>
        <a:cs typeface=""/>
        <a:font script="Jpan" typeface="ＭＳ Ｐゴシック"/>
        <a:font script="Hang" typeface="Samsung Sans"/>
        <a:font script="Hans" typeface="宋体"/>
        <a:font script="Hant" typeface="新細明體"/>
        <a:font script="Arab" typeface="Samsung Sans"/>
        <a:font script="Hebr" typeface="Samsung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Samsung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Samsung Sans" panose="020F0302020204030204"/>
        <a:ea typeface=""/>
        <a:cs typeface=""/>
        <a:font script="Jpan" typeface="ＭＳ Ｐゴシック"/>
        <a:font script="Hang" typeface="Samsung Sans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amsung Sans" panose="020F0502020204030204"/>
        <a:ea typeface=""/>
        <a:cs typeface=""/>
        <a:font script="Jpan" typeface="ＭＳ Ｐゴシック"/>
        <a:font script="Hang" typeface="Samsung Sans"/>
        <a:font script="Hans" typeface="宋体"/>
        <a:font script="Hant" typeface="新細明體"/>
        <a:font script="Arab" typeface="Samsung Sans"/>
        <a:font script="Hebr" typeface="Samsung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Samsung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18234</TotalTime>
  <Words>164</Words>
  <Application>Microsoft Office PowerPoint</Application>
  <PresentationFormat>A4 용지(210x297mm)</PresentationFormat>
  <Paragraphs>64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7" baseType="lpstr">
      <vt:lpstr>JTBC 고딕 Bold</vt:lpstr>
      <vt:lpstr>Noto Sans CJK KR Bold</vt:lpstr>
      <vt:lpstr>Noto Sans CJK KR DemiLight</vt:lpstr>
      <vt:lpstr>Noto Sans CJK KR Medium</vt:lpstr>
      <vt:lpstr>Samsung Sans</vt:lpstr>
      <vt:lpstr>Malgun Gothic</vt:lpstr>
      <vt:lpstr>Malgun Gothic</vt:lpstr>
      <vt:lpstr>Arial</vt:lpstr>
      <vt:lpstr>Nirmala UI Semilight</vt:lpstr>
      <vt:lpstr>Wingdings</vt:lpstr>
      <vt:lpstr>1_디자인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Jess</dc:creator>
  <cp:lastModifiedBy>kky</cp:lastModifiedBy>
  <cp:revision>3304</cp:revision>
  <cp:lastPrinted>2020-07-22T10:24:41Z</cp:lastPrinted>
  <dcterms:created xsi:type="dcterms:W3CDTF">2016-11-25T02:47:12Z</dcterms:created>
  <dcterms:modified xsi:type="dcterms:W3CDTF">2021-05-10T08:39:59Z</dcterms:modified>
</cp:coreProperties>
</file>