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494" y="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47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36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47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47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9670" y="952500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39088" y="3424280"/>
            <a:ext cx="419115" cy="419115"/>
            <a:chOff x="13939088" y="3424280"/>
            <a:chExt cx="419115" cy="4191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22998" y="3308190"/>
              <a:ext cx="838230" cy="83823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39088" y="3424280"/>
              <a:ext cx="419115" cy="419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24422" y="2781608"/>
            <a:ext cx="2938950" cy="2938950"/>
            <a:chOff x="3624422" y="2781608"/>
            <a:chExt cx="2938950" cy="29389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0364" y="1967550"/>
              <a:ext cx="5877899" cy="587789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4422" y="2781608"/>
              <a:ext cx="2938950" cy="29389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83880" y="5951090"/>
            <a:ext cx="1230158" cy="1230158"/>
            <a:chOff x="6183880" y="5951090"/>
            <a:chExt cx="1230158" cy="12301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43140" y="5610349"/>
              <a:ext cx="2460316" cy="246031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83880" y="5951090"/>
              <a:ext cx="1230158" cy="12301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38962" y="3096148"/>
            <a:ext cx="2424156" cy="2424156"/>
            <a:chOff x="3938962" y="3096148"/>
            <a:chExt cx="2424156" cy="24241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8962" y="3096148"/>
              <a:ext cx="2424156" cy="242415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814718" y="5951090"/>
            <a:ext cx="12835123" cy="15327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 smtClean="0">
                <a:solidFill>
                  <a:srgbClr val="141414"/>
                </a:solidFill>
                <a:latin typeface="Pretendard SemiBold" pitchFamily="34" charset="0"/>
                <a:cs typeface="Pretendard SemiBold" pitchFamily="34" charset="0"/>
              </a:rPr>
              <a:t>헤일리의 아픈 손가락</a:t>
            </a:r>
          </a:p>
          <a:p>
            <a:r>
              <a:rPr lang="en-US" sz="30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이승헌 유승호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5721135" y="3570023"/>
            <a:ext cx="12835123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sz="10000" kern="0" spc="-400" dirty="0" smtClean="0">
                <a:solidFill>
                  <a:srgbClr val="14141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국제대회 플랫폼</a:t>
            </a:r>
            <a:endParaRPr 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98705" y="1780210"/>
            <a:ext cx="10640297" cy="1706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영상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010001" y="1613543"/>
            <a:ext cx="333333" cy="333333"/>
            <a:chOff x="4010001" y="1613543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7671" y="1521213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0001" y="1613543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8705" y="4048652"/>
            <a:ext cx="13088304" cy="1286847"/>
            <a:chOff x="2598705" y="4048652"/>
            <a:chExt cx="13088304" cy="12868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23469" y="3727207"/>
              <a:ext cx="26176609" cy="257369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8705" y="4048652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03467" y="4643890"/>
            <a:ext cx="1285714" cy="95238"/>
            <a:chOff x="2003467" y="4643890"/>
            <a:chExt cx="1285714" cy="952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2003467" y="4643890"/>
              <a:ext cx="1285714" cy="952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57817" y="4375256"/>
            <a:ext cx="2171036" cy="608242"/>
            <a:chOff x="3257817" y="4375256"/>
            <a:chExt cx="2171036" cy="60824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4485" y="4223322"/>
              <a:ext cx="4342072" cy="1216484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57817" y="4375256"/>
              <a:ext cx="2171036" cy="60824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736657" y="4529224"/>
            <a:ext cx="10967098" cy="608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종목 별 분류, 이름 검색, 조회수 TOP 10, 조회수 연동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3086545" y="4525576"/>
            <a:ext cx="2513585" cy="4614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VideoList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598705" y="5885825"/>
            <a:ext cx="13088304" cy="1286847"/>
            <a:chOff x="2598705" y="5885825"/>
            <a:chExt cx="13088304" cy="12868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23469" y="5564380"/>
              <a:ext cx="26176609" cy="257369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8705" y="5885825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03467" y="6481064"/>
            <a:ext cx="1285714" cy="95238"/>
            <a:chOff x="2003467" y="6481064"/>
            <a:chExt cx="1285714" cy="952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2003467" y="6481064"/>
              <a:ext cx="1285714" cy="952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57817" y="6212430"/>
            <a:ext cx="2171036" cy="608242"/>
            <a:chOff x="3257817" y="6212430"/>
            <a:chExt cx="2171036" cy="6082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4485" y="6060495"/>
              <a:ext cx="4342072" cy="1216484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57817" y="6212430"/>
              <a:ext cx="2171036" cy="60824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7736657" y="6366395"/>
            <a:ext cx="10967098" cy="608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해당 영상 출력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3086545" y="6362748"/>
            <a:ext cx="2513585" cy="4614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VideoDetail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98705" y="1780210"/>
            <a:ext cx="10640297" cy="1706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프로젝트 후기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946401" y="1613543"/>
            <a:ext cx="333333" cy="333333"/>
            <a:chOff x="6946401" y="1613543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4072" y="1521213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6401" y="1613543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8705" y="4191950"/>
            <a:ext cx="6052122" cy="2539246"/>
            <a:chOff x="2598705" y="4191950"/>
            <a:chExt cx="6052122" cy="25392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8253" y="3281431"/>
              <a:ext cx="12104243" cy="507849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8705" y="4191950"/>
              <a:ext cx="6052122" cy="25392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98705" y="4191950"/>
            <a:ext cx="6055879" cy="142157"/>
            <a:chOff x="2598705" y="4191950"/>
            <a:chExt cx="6055879" cy="1421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98705" y="4191950"/>
              <a:ext cx="6055879" cy="14215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942017" y="5333286"/>
            <a:ext cx="7325100" cy="12631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'데이터'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942026" y="4600051"/>
            <a:ext cx="7325100" cy="632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승헌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353137" y="4191950"/>
            <a:ext cx="6052122" cy="2539246"/>
            <a:chOff x="9353137" y="4191950"/>
            <a:chExt cx="6052122" cy="25392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6179" y="3281431"/>
              <a:ext cx="12104243" cy="507849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53137" y="4191950"/>
              <a:ext cx="6052122" cy="253924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696483" y="5333286"/>
            <a:ext cx="7325100" cy="12631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'명세서'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353137" y="4191950"/>
            <a:ext cx="6055879" cy="142157"/>
            <a:chOff x="9353137" y="4191950"/>
            <a:chExt cx="6055879" cy="14215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53137" y="4191950"/>
              <a:ext cx="6055879" cy="14215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716674" y="4600048"/>
            <a:ext cx="7325100" cy="632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승호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087421" y="1409947"/>
            <a:ext cx="10640297" cy="16964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Home Page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252168" y="1423449"/>
            <a:ext cx="333333" cy="333333"/>
            <a:chOff x="6252168" y="1423449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9838" y="1331119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2168" y="1423449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47619" y="2540896"/>
            <a:ext cx="12370533" cy="6571846"/>
            <a:chOff x="2747619" y="2540896"/>
            <a:chExt cx="12370533" cy="65718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7619" y="2540896"/>
              <a:ext cx="12370533" cy="65718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51388" y="1392295"/>
            <a:ext cx="10640297" cy="16964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Player Page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3178430" y="2523244"/>
            <a:ext cx="11914790" cy="6692424"/>
            <a:chOff x="3178430" y="2523244"/>
            <a:chExt cx="11914790" cy="66924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8430" y="2523244"/>
              <a:ext cx="11914790" cy="66924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16135" y="1405797"/>
            <a:ext cx="333333" cy="333333"/>
            <a:chOff x="5916135" y="1405797"/>
            <a:chExt cx="333333" cy="333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3805" y="1313468"/>
              <a:ext cx="666667" cy="66666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6135" y="1405797"/>
              <a:ext cx="333333" cy="3333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63611" y="1411343"/>
            <a:ext cx="10640297" cy="16964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Player Detail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337740" y="1458960"/>
            <a:ext cx="333333" cy="333333"/>
            <a:chOff x="6337740" y="1458960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5410" y="1366630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7740" y="1458960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83093" y="2523244"/>
            <a:ext cx="12808610" cy="6660477"/>
            <a:chOff x="2783093" y="2523244"/>
            <a:chExt cx="12808610" cy="666047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83093" y="2523244"/>
              <a:ext cx="12808610" cy="66604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14420" y="1373248"/>
            <a:ext cx="10640297" cy="16964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Player Fan Msg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240486" y="1352635"/>
            <a:ext cx="333333" cy="333333"/>
            <a:chOff x="7240486" y="1352635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8157" y="1260305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40486" y="135263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50100" y="2542292"/>
            <a:ext cx="13715703" cy="6557820"/>
            <a:chOff x="2050100" y="2542292"/>
            <a:chExt cx="13715703" cy="655782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50100" y="2542292"/>
              <a:ext cx="13715703" cy="65578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49326" y="1373248"/>
            <a:ext cx="10640297" cy="16964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Event Page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701402" y="1386750"/>
            <a:ext cx="333333" cy="333333"/>
            <a:chOff x="5701402" y="1386750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9072" y="1294420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1402" y="1386750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30828" y="2561340"/>
            <a:ext cx="11824058" cy="6712153"/>
            <a:chOff x="3230828" y="2561340"/>
            <a:chExt cx="11824058" cy="67121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0828" y="2561340"/>
              <a:ext cx="11824058" cy="67121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79373" y="1354200"/>
            <a:ext cx="10640297" cy="16964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Video Page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731450" y="1367702"/>
            <a:ext cx="333333" cy="333333"/>
            <a:chOff x="5731450" y="1367702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9120" y="1275372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31450" y="1367702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65191" y="2485149"/>
            <a:ext cx="12171689" cy="6642694"/>
            <a:chOff x="2865191" y="2485149"/>
            <a:chExt cx="12171689" cy="664269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5191" y="2485149"/>
              <a:ext cx="12171689" cy="66426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52384" y="1461505"/>
            <a:ext cx="10640297" cy="1706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Player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3896139" y="1461500"/>
            <a:ext cx="333333" cy="333333"/>
            <a:chOff x="3896139" y="1461500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3809" y="1369171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6139" y="1461500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2381" y="2856906"/>
            <a:ext cx="7586071" cy="5555081"/>
            <a:chOff x="1552381" y="2856906"/>
            <a:chExt cx="7586071" cy="55550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381" y="2856906"/>
              <a:ext cx="7586071" cy="555508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820203" y="1461505"/>
            <a:ext cx="10640297" cy="1706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Admin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163961" y="1461505"/>
            <a:ext cx="333333" cy="333333"/>
            <a:chOff x="12163961" y="1461505"/>
            <a:chExt cx="333333" cy="3333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71632" y="1369175"/>
              <a:ext cx="666667" cy="66666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63961" y="1461505"/>
              <a:ext cx="333333" cy="3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20203" y="2805353"/>
            <a:ext cx="6171429" cy="3843449"/>
            <a:chOff x="9820203" y="2805353"/>
            <a:chExt cx="6171429" cy="38434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20203" y="2805353"/>
              <a:ext cx="6171429" cy="3843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3784" y="3598941"/>
            <a:ext cx="419115" cy="419115"/>
            <a:chOff x="14443784" y="3598941"/>
            <a:chExt cx="419115" cy="4191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27694" y="3482851"/>
              <a:ext cx="838230" cy="83823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43784" y="3598941"/>
              <a:ext cx="419115" cy="4191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22815" y="2907265"/>
            <a:ext cx="2938950" cy="2938950"/>
            <a:chOff x="3422815" y="2907265"/>
            <a:chExt cx="2938950" cy="29389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8757" y="2093207"/>
              <a:ext cx="5877899" cy="587789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22815" y="2907265"/>
              <a:ext cx="2938950" cy="29389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87035" y="5881624"/>
            <a:ext cx="1230158" cy="1230158"/>
            <a:chOff x="5887035" y="5881624"/>
            <a:chExt cx="1230158" cy="12301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46295" y="5540883"/>
              <a:ext cx="2460316" cy="246031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7035" y="5881624"/>
              <a:ext cx="1230158" cy="12301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37355" y="3221805"/>
            <a:ext cx="2424156" cy="2424156"/>
            <a:chOff x="3737355" y="3221805"/>
            <a:chExt cx="2424156" cy="24241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37355" y="3221805"/>
              <a:ext cx="2424156" cy="242415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887035" y="3903884"/>
            <a:ext cx="12835123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800" kern="0" spc="-500" dirty="0" smtClean="0">
                <a:solidFill>
                  <a:srgbClr val="14141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Thank you</a:t>
            </a:r>
            <a:endParaRPr 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89147" y="1759422"/>
            <a:ext cx="6433016" cy="17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Contents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355369" y="1998749"/>
            <a:ext cx="333333" cy="333333"/>
            <a:chOff x="6355369" y="1998749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3039" y="1906419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5369" y="1998749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89147" y="4035670"/>
            <a:ext cx="4054626" cy="1701171"/>
            <a:chOff x="2589147" y="4035670"/>
            <a:chExt cx="4054626" cy="17011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2416" y="3425667"/>
              <a:ext cx="8109251" cy="3402341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9147" y="4035670"/>
              <a:ext cx="4054626" cy="17011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89147" y="4035670"/>
            <a:ext cx="4057143" cy="95238"/>
            <a:chOff x="2589147" y="4035670"/>
            <a:chExt cx="4057143" cy="952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89147" y="4035670"/>
              <a:ext cx="4057143" cy="9523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149200" y="4800310"/>
            <a:ext cx="4907459" cy="8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기획배경 및 목표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2149201" y="4450287"/>
            <a:ext cx="4907459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Contents 01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7114286" y="4035670"/>
            <a:ext cx="4054626" cy="1701171"/>
            <a:chOff x="7114286" y="4035670"/>
            <a:chExt cx="4054626" cy="17011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7555" y="3425667"/>
              <a:ext cx="8109251" cy="340234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4286" y="4035670"/>
              <a:ext cx="4054626" cy="170117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674342" y="4800310"/>
            <a:ext cx="4907459" cy="8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진행 일정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6674342" y="4450287"/>
            <a:ext cx="4907459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Contents 02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1639425" y="4035670"/>
            <a:ext cx="4054626" cy="1701171"/>
            <a:chOff x="11639425" y="4035670"/>
            <a:chExt cx="4054626" cy="17011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52694" y="3425667"/>
              <a:ext cx="8109251" cy="340234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9425" y="4035670"/>
              <a:ext cx="4054626" cy="170117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1199495" y="4800310"/>
            <a:ext cx="4907459" cy="8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개발 환경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1199495" y="4450287"/>
            <a:ext cx="4907459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Contents 03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2589147" y="6232179"/>
            <a:ext cx="4054626" cy="1701171"/>
            <a:chOff x="2589147" y="6232179"/>
            <a:chExt cx="4054626" cy="170117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2416" y="5622175"/>
              <a:ext cx="8109251" cy="3402341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9147" y="6232179"/>
              <a:ext cx="4054626" cy="170117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149200" y="6996824"/>
            <a:ext cx="4907459" cy="8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주요 화면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2149200" y="6646792"/>
            <a:ext cx="4907459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Contents 04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7114286" y="6232179"/>
            <a:ext cx="4054626" cy="1701171"/>
            <a:chOff x="7114286" y="6232179"/>
            <a:chExt cx="4054626" cy="170117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7555" y="5622175"/>
              <a:ext cx="8109251" cy="3402341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4286" y="6232179"/>
              <a:ext cx="4054626" cy="1701171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674342" y="6996824"/>
            <a:ext cx="4907459" cy="8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기대 효과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6674342" y="6646792"/>
            <a:ext cx="4907459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Contents 05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1639425" y="6232179"/>
            <a:ext cx="4054626" cy="1701171"/>
            <a:chOff x="11639425" y="6232179"/>
            <a:chExt cx="4054626" cy="170117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52694" y="5622175"/>
              <a:ext cx="8109251" cy="3402341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9425" y="6232179"/>
              <a:ext cx="4054626" cy="17011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14286" y="4035670"/>
            <a:ext cx="4057143" cy="95238"/>
            <a:chOff x="7114286" y="4035670"/>
            <a:chExt cx="4057143" cy="9523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14286" y="4035670"/>
              <a:ext cx="4057143" cy="952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39425" y="4035670"/>
            <a:ext cx="4057143" cy="95238"/>
            <a:chOff x="11639425" y="4035670"/>
            <a:chExt cx="4057143" cy="9523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39425" y="4035670"/>
              <a:ext cx="4057143" cy="952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589147" y="6232179"/>
            <a:ext cx="4057143" cy="95238"/>
            <a:chOff x="2589147" y="6232179"/>
            <a:chExt cx="4057143" cy="9523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89147" y="6232179"/>
              <a:ext cx="4057143" cy="952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114286" y="6232179"/>
            <a:ext cx="4057143" cy="95238"/>
            <a:chOff x="7114286" y="6232179"/>
            <a:chExt cx="4057143" cy="9523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14286" y="6232179"/>
              <a:ext cx="4057143" cy="952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639425" y="6232179"/>
            <a:ext cx="4057143" cy="95238"/>
            <a:chOff x="11639425" y="6232179"/>
            <a:chExt cx="4057143" cy="9523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39425" y="6232179"/>
              <a:ext cx="4057143" cy="95238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1199495" y="6996824"/>
            <a:ext cx="4907459" cy="8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개발 후기</a:t>
            </a:r>
            <a:endParaRPr lang="en-US" dirty="0"/>
          </a:p>
        </p:txBody>
      </p:sp>
      <p:sp>
        <p:nvSpPr>
          <p:cNvPr id="68" name="Object 68"/>
          <p:cNvSpPr txBox="1"/>
          <p:nvPr/>
        </p:nvSpPr>
        <p:spPr>
          <a:xfrm>
            <a:off x="11199495" y="6646792"/>
            <a:ext cx="4907459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Contents 06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90210" y="1709238"/>
            <a:ext cx="10640297" cy="1708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차별점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660389" y="1542571"/>
            <a:ext cx="333333" cy="333333"/>
            <a:chOff x="4660389" y="1542571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8060" y="1450242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0389" y="1542571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0213" y="3398209"/>
            <a:ext cx="6226068" cy="5098606"/>
            <a:chOff x="2590213" y="3398209"/>
            <a:chExt cx="6226068" cy="50986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231" y="1569958"/>
              <a:ext cx="12452135" cy="1019721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0213" y="3398209"/>
              <a:ext cx="6226068" cy="50986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90213" y="3398209"/>
            <a:ext cx="6226068" cy="95238"/>
            <a:chOff x="2590213" y="3398209"/>
            <a:chExt cx="6226068" cy="952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90213" y="3398209"/>
              <a:ext cx="6226068" cy="9523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841679" y="3609952"/>
            <a:ext cx="7723128" cy="5672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kern="0" spc="-1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네이버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469434" y="3398209"/>
            <a:ext cx="6226068" cy="5098606"/>
            <a:chOff x="9469434" y="3398209"/>
            <a:chExt cx="6226068" cy="50986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7452" y="1569958"/>
              <a:ext cx="12452135" cy="1019721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69434" y="3398209"/>
              <a:ext cx="6226068" cy="50986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69434" y="3398209"/>
            <a:ext cx="6226068" cy="95238"/>
            <a:chOff x="9469434" y="3398209"/>
            <a:chExt cx="6226068" cy="9523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69434" y="3398209"/>
              <a:ext cx="6226068" cy="952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69434" y="4034447"/>
            <a:ext cx="6226068" cy="3826130"/>
            <a:chOff x="9469434" y="4034447"/>
            <a:chExt cx="6226068" cy="382613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69434" y="4034447"/>
              <a:ext cx="6226068" cy="38261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994392" y="4034447"/>
            <a:ext cx="3417710" cy="4462368"/>
            <a:chOff x="3994392" y="4034447"/>
            <a:chExt cx="3417710" cy="446236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4392" y="4034447"/>
              <a:ext cx="3417710" cy="446236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720907" y="3609952"/>
            <a:ext cx="7723128" cy="5672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kern="0" spc="-1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아프리카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98529" y="1566103"/>
            <a:ext cx="10640297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Core Objective</a:t>
            </a:r>
            <a:endParaRPr 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601674" y="1794673"/>
            <a:ext cx="333333" cy="333333"/>
            <a:chOff x="8601674" y="1794673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9344" y="1702343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1674" y="1794673"/>
              <a:ext cx="333333" cy="3333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598527" y="2681371"/>
            <a:ext cx="10640297" cy="615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프로젝트의 기획 배경 및 핵심 목표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581927" y="3656903"/>
            <a:ext cx="4630069" cy="4630069"/>
            <a:chOff x="2581927" y="3656903"/>
            <a:chExt cx="4630069" cy="46300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6131" y="1921106"/>
              <a:ext cx="9260137" cy="926013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1927" y="3656903"/>
              <a:ext cx="4630069" cy="46300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14928" y="6434262"/>
            <a:ext cx="2285349" cy="2285349"/>
            <a:chOff x="5414928" y="6434262"/>
            <a:chExt cx="2285349" cy="22853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8158" y="5577493"/>
              <a:ext cx="4570698" cy="457069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14928" y="6434262"/>
              <a:ext cx="2285349" cy="22853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244020" y="5180733"/>
            <a:ext cx="5305881" cy="2274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2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선수</a:t>
            </a:r>
          </a:p>
          <a:p>
            <a:pPr algn="ctr"/>
            <a:r>
              <a:rPr lang="en-US" sz="4800" kern="0" spc="-2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소통 응원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5464443" y="7308691"/>
            <a:ext cx="2222778" cy="947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일정, 결과</a:t>
            </a:r>
          </a:p>
          <a:p>
            <a:pPr algn="ctr"/>
            <a:r>
              <a:rPr lang="en-US" sz="2000" kern="0" spc="-1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영상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8593300" y="3681521"/>
            <a:ext cx="7093532" cy="1286847"/>
            <a:chOff x="8593300" y="3681521"/>
            <a:chExt cx="7093532" cy="128684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68512" y="3360075"/>
              <a:ext cx="14187063" cy="2573695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93300" y="3681521"/>
              <a:ext cx="7093532" cy="12868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98062" y="4277325"/>
            <a:ext cx="1285714" cy="95238"/>
            <a:chOff x="7998062" y="4277325"/>
            <a:chExt cx="1285714" cy="9523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7998062" y="4277325"/>
              <a:ext cx="1285714" cy="952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81123" y="4314230"/>
            <a:ext cx="786379" cy="21429"/>
            <a:chOff x="10081123" y="4314230"/>
            <a:chExt cx="786379" cy="2142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0081123" y="4314230"/>
              <a:ext cx="786379" cy="2142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562585" y="4144000"/>
            <a:ext cx="2020252" cy="53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 Comment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0812476" y="4040429"/>
            <a:ext cx="6763935" cy="853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 smtClean="0">
                <a:solidFill>
                  <a:srgbClr val="777777"/>
                </a:solidFill>
                <a:latin typeface="Pretendard" pitchFamily="34" charset="0"/>
                <a:cs typeface="Pretendard" pitchFamily="34" charset="0"/>
              </a:rPr>
              <a:t>선수가 팬들과 소통하는 한마디 게시판</a:t>
            </a:r>
          </a:p>
          <a:p>
            <a:r>
              <a:rPr lang="en-US" sz="1500" dirty="0" smtClean="0">
                <a:solidFill>
                  <a:srgbClr val="777777"/>
                </a:solidFill>
                <a:latin typeface="Pretendard" pitchFamily="34" charset="0"/>
                <a:cs typeface="Pretendard" pitchFamily="34" charset="0"/>
              </a:rPr>
              <a:t>최근 5개 메세지 출력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8593300" y="5449595"/>
            <a:ext cx="7093532" cy="1286847"/>
            <a:chOff x="8593300" y="5449595"/>
            <a:chExt cx="7093532" cy="128684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68512" y="5128150"/>
              <a:ext cx="14187063" cy="257369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93300" y="5449595"/>
              <a:ext cx="7093532" cy="12868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998062" y="6045400"/>
            <a:ext cx="1285714" cy="95238"/>
            <a:chOff x="7998062" y="6045400"/>
            <a:chExt cx="1285714" cy="9523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7998062" y="6045400"/>
              <a:ext cx="1285714" cy="952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081123" y="6082305"/>
            <a:ext cx="786379" cy="21429"/>
            <a:chOff x="10081123" y="6082305"/>
            <a:chExt cx="786379" cy="2142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0081123" y="6082305"/>
              <a:ext cx="786379" cy="2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527198" y="5810353"/>
            <a:ext cx="814130" cy="565331"/>
            <a:chOff x="7527198" y="5810353"/>
            <a:chExt cx="814130" cy="56533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27198" y="5810353"/>
              <a:ext cx="814130" cy="565331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8562585" y="5799344"/>
            <a:ext cx="2020252" cy="9523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Upload</a:t>
            </a:r>
          </a:p>
          <a:p>
            <a:pPr algn="ctr"/>
            <a:r>
              <a:rPr lang="en-US" sz="20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Photo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0812476" y="5808505"/>
            <a:ext cx="6763935" cy="853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 smtClean="0">
                <a:solidFill>
                  <a:srgbClr val="777777"/>
                </a:solidFill>
                <a:latin typeface="Pretendard" pitchFamily="34" charset="0"/>
                <a:cs typeface="Pretendard" pitchFamily="34" charset="0"/>
              </a:rPr>
              <a:t>선수가 일상 사진 업로드</a:t>
            </a:r>
          </a:p>
          <a:p>
            <a:r>
              <a:rPr lang="en-US" sz="1500" dirty="0" smtClean="0">
                <a:solidFill>
                  <a:srgbClr val="777777"/>
                </a:solidFill>
                <a:latin typeface="Pretendard" pitchFamily="34" charset="0"/>
                <a:cs typeface="Pretendard" pitchFamily="34" charset="0"/>
              </a:rPr>
              <a:t>캐러젤 방식으로 보기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8593300" y="7217670"/>
            <a:ext cx="7093532" cy="1286847"/>
            <a:chOff x="8593300" y="7217670"/>
            <a:chExt cx="7093532" cy="128684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68512" y="6896224"/>
              <a:ext cx="14187063" cy="257369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93300" y="7217670"/>
              <a:ext cx="7093532" cy="12868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998062" y="7813474"/>
            <a:ext cx="1285714" cy="95238"/>
            <a:chOff x="7998062" y="7813474"/>
            <a:chExt cx="1285714" cy="9523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7998062" y="7813474"/>
              <a:ext cx="1285714" cy="952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081123" y="7850379"/>
            <a:ext cx="786379" cy="21429"/>
            <a:chOff x="10081123" y="7850379"/>
            <a:chExt cx="786379" cy="2142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0081123" y="7850379"/>
              <a:ext cx="786379" cy="21429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8562585" y="7576937"/>
            <a:ext cx="2020252" cy="947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Word</a:t>
            </a:r>
          </a:p>
          <a:p>
            <a:pPr algn="ctr"/>
            <a:r>
              <a:rPr lang="en-US" sz="20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Cloud</a:t>
            </a:r>
            <a:endParaRPr lang="en-US" dirty="0"/>
          </a:p>
        </p:txBody>
      </p:sp>
      <p:sp>
        <p:nvSpPr>
          <p:cNvPr id="64" name="Object 64"/>
          <p:cNvSpPr txBox="1"/>
          <p:nvPr/>
        </p:nvSpPr>
        <p:spPr>
          <a:xfrm>
            <a:off x="10812476" y="7576581"/>
            <a:ext cx="6763935" cy="853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 smtClean="0">
                <a:solidFill>
                  <a:srgbClr val="777777"/>
                </a:solidFill>
                <a:latin typeface="Pretendard" pitchFamily="34" charset="0"/>
                <a:cs typeface="Pretendard" pitchFamily="34" charset="0"/>
              </a:rPr>
              <a:t>팬들이 선수에게 응원 등록</a:t>
            </a:r>
          </a:p>
          <a:p>
            <a:r>
              <a:rPr lang="en-US" sz="1500" dirty="0" smtClean="0">
                <a:solidFill>
                  <a:srgbClr val="777777"/>
                </a:solidFill>
                <a:latin typeface="Pretendard" pitchFamily="34" charset="0"/>
                <a:cs typeface="Pretendard" pitchFamily="34" charset="0"/>
              </a:rPr>
              <a:t>응원 수에 비례하여 크기 조정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049326" y="1563724"/>
            <a:ext cx="10640297" cy="16964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진행 일정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034187" y="1544676"/>
            <a:ext cx="333333" cy="333333"/>
            <a:chOff x="5034187" y="1544676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1857" y="1452346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4187" y="1544676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61905" y="3216107"/>
            <a:ext cx="14237030" cy="5920063"/>
            <a:chOff x="2061905" y="3216107"/>
            <a:chExt cx="14237030" cy="59200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61905" y="3216107"/>
              <a:ext cx="14237030" cy="5920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45584" y="1602383"/>
            <a:ext cx="10640297" cy="1708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ERD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3724420" y="1483333"/>
            <a:ext cx="333333" cy="333333"/>
            <a:chOff x="3724420" y="1483333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2090" y="1391004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4420" y="1483333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76795" y="1464286"/>
            <a:ext cx="7522282" cy="7522282"/>
            <a:chOff x="8676795" y="1464286"/>
            <a:chExt cx="7522282" cy="75222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76795" y="1464286"/>
              <a:ext cx="7522282" cy="75222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9775" y="3158527"/>
            <a:ext cx="4054626" cy="1701171"/>
            <a:chOff x="3069775" y="3158527"/>
            <a:chExt cx="4054626" cy="17011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3044" y="2548524"/>
              <a:ext cx="8109251" cy="340234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9775" y="3158527"/>
              <a:ext cx="4054626" cy="17011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69775" y="3158527"/>
            <a:ext cx="4057143" cy="95238"/>
            <a:chOff x="3069775" y="3158527"/>
            <a:chExt cx="4057143" cy="9523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69775" y="3158527"/>
              <a:ext cx="4057143" cy="9523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629828" y="3923164"/>
            <a:ext cx="4907459" cy="8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Players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2629828" y="3573145"/>
            <a:ext cx="4907459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Main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330211" y="5345833"/>
            <a:ext cx="1590896" cy="1313136"/>
            <a:chOff x="6330211" y="5345833"/>
            <a:chExt cx="1590896" cy="131313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20469" y="4874970"/>
              <a:ext cx="3181793" cy="2626271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0211" y="5345833"/>
              <a:ext cx="1590896" cy="13131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30211" y="5345833"/>
            <a:ext cx="1590896" cy="95238"/>
            <a:chOff x="6330211" y="5345833"/>
            <a:chExt cx="1590896" cy="9523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30211" y="5345833"/>
              <a:ext cx="1590896" cy="9523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226690" y="5660016"/>
            <a:ext cx="1802860" cy="434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Posts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6226690" y="5946564"/>
            <a:ext cx="1802860" cy="657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게시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4302899" y="5345833"/>
            <a:ext cx="1590896" cy="1313136"/>
            <a:chOff x="4302899" y="5345833"/>
            <a:chExt cx="1590896" cy="131313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93156" y="4874970"/>
              <a:ext cx="3181793" cy="2626271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02899" y="5345833"/>
              <a:ext cx="1590896" cy="13131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02899" y="5345833"/>
            <a:ext cx="1590896" cy="95238"/>
            <a:chOff x="4302899" y="5345833"/>
            <a:chExt cx="1590896" cy="9523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02899" y="5345833"/>
              <a:ext cx="1590896" cy="95238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189966" y="5623250"/>
            <a:ext cx="1802860" cy="434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Events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4189966" y="5952060"/>
            <a:ext cx="1802860" cy="657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일정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2275586" y="5345833"/>
            <a:ext cx="1590896" cy="1313136"/>
            <a:chOff x="2275586" y="5345833"/>
            <a:chExt cx="1590896" cy="131313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5843" y="4874970"/>
              <a:ext cx="3181793" cy="2626271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75586" y="5345833"/>
              <a:ext cx="1590896" cy="131313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275586" y="5345833"/>
            <a:ext cx="1590896" cy="95238"/>
            <a:chOff x="2275586" y="5345833"/>
            <a:chExt cx="1590896" cy="9523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75586" y="5345833"/>
              <a:ext cx="1590896" cy="95238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2162652" y="5623254"/>
            <a:ext cx="1802860" cy="434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Msgs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2162652" y="5952060"/>
            <a:ext cx="1802860" cy="657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응원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5296249" y="7521715"/>
            <a:ext cx="1590896" cy="1313136"/>
            <a:chOff x="5296249" y="7521715"/>
            <a:chExt cx="1590896" cy="131313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86506" y="7050852"/>
              <a:ext cx="3181793" cy="2626271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6249" y="7521715"/>
              <a:ext cx="1590896" cy="131313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296249" y="7521715"/>
            <a:ext cx="1590896" cy="95238"/>
            <a:chOff x="5296249" y="7521715"/>
            <a:chExt cx="1590896" cy="9523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96249" y="7521715"/>
              <a:ext cx="1590896" cy="95238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5192728" y="7835897"/>
            <a:ext cx="1802860" cy="434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Countries</a:t>
            </a:r>
            <a:endParaRPr lang="en-US" dirty="0"/>
          </a:p>
        </p:txBody>
      </p:sp>
      <p:sp>
        <p:nvSpPr>
          <p:cNvPr id="62" name="Object 62"/>
          <p:cNvSpPr txBox="1"/>
          <p:nvPr/>
        </p:nvSpPr>
        <p:spPr>
          <a:xfrm>
            <a:off x="5192728" y="8122449"/>
            <a:ext cx="1802860" cy="657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순위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3268936" y="7521715"/>
            <a:ext cx="1590896" cy="1313136"/>
            <a:chOff x="3268936" y="7521715"/>
            <a:chExt cx="1590896" cy="131313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193" y="7050852"/>
              <a:ext cx="3181793" cy="2626271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68936" y="7521715"/>
              <a:ext cx="1590896" cy="131313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268936" y="7521715"/>
            <a:ext cx="1590896" cy="95238"/>
            <a:chOff x="3268936" y="7521715"/>
            <a:chExt cx="1590896" cy="9523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68936" y="7521715"/>
              <a:ext cx="1590896" cy="95238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3156004" y="7799135"/>
            <a:ext cx="1802860" cy="434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141414"/>
                </a:solidFill>
                <a:latin typeface="Poppins" pitchFamily="34" charset="0"/>
                <a:cs typeface="Poppins" pitchFamily="34" charset="0"/>
              </a:rPr>
              <a:t>Videos</a:t>
            </a:r>
            <a:endParaRPr lang="en-US" dirty="0"/>
          </a:p>
        </p:txBody>
      </p:sp>
      <p:sp>
        <p:nvSpPr>
          <p:cNvPr id="71" name="Object 71"/>
          <p:cNvSpPr txBox="1"/>
          <p:nvPr/>
        </p:nvSpPr>
        <p:spPr>
          <a:xfrm>
            <a:off x="3156004" y="8127945"/>
            <a:ext cx="1802860" cy="657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영상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90210" y="1709238"/>
            <a:ext cx="10640297" cy="1708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프로젝트 개발환경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277623" y="1537806"/>
            <a:ext cx="333333" cy="333333"/>
            <a:chOff x="8277623" y="1537806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5293" y="1445477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77623" y="1537806"/>
              <a:ext cx="333333" cy="3333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590210" y="2757838"/>
            <a:ext cx="10640297" cy="6176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사용한 언어 스택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590213" y="3968060"/>
            <a:ext cx="6226068" cy="2470839"/>
            <a:chOff x="2590213" y="3968060"/>
            <a:chExt cx="6226068" cy="24708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73392" y="3082070"/>
              <a:ext cx="12452135" cy="494167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0213" y="3968060"/>
              <a:ext cx="6226068" cy="24708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90213" y="3968060"/>
            <a:ext cx="6226068" cy="95238"/>
            <a:chOff x="2590213" y="3968060"/>
            <a:chExt cx="6226068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90213" y="3968060"/>
              <a:ext cx="6226068" cy="9523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841683" y="4406999"/>
            <a:ext cx="7723128" cy="583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kern="0" spc="-1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Back-End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841683" y="5142857"/>
            <a:ext cx="7723128" cy="11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dirty="0" smtClean="0">
                <a:solidFill>
                  <a:srgbClr val="777777"/>
                </a:solidFill>
                <a:latin typeface="Pretendard SemiBold" pitchFamily="34" charset="0"/>
                <a:cs typeface="Pretendard SemiBold" pitchFamily="34" charset="0"/>
              </a:rPr>
              <a:t>JAVA, SPRING BOOT</a:t>
            </a:r>
          </a:p>
          <a:p>
            <a:pPr algn="ctr"/>
            <a:r>
              <a:rPr lang="en-US" sz="1900" dirty="0" smtClean="0">
                <a:solidFill>
                  <a:srgbClr val="777777"/>
                </a:solidFill>
                <a:latin typeface="Pretendard SemiBold" pitchFamily="34" charset="0"/>
                <a:cs typeface="Pretendard SemiBold" pitchFamily="34" charset="0"/>
              </a:rPr>
              <a:t>RESTFUL API, MYBATIS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469434" y="3968060"/>
            <a:ext cx="6226068" cy="2470839"/>
            <a:chOff x="9469434" y="3968060"/>
            <a:chExt cx="6226068" cy="247083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5830" y="3082070"/>
              <a:ext cx="12452135" cy="4941678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69434" y="3968060"/>
              <a:ext cx="6226068" cy="24708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69434" y="3968060"/>
            <a:ext cx="6226068" cy="95238"/>
            <a:chOff x="9469434" y="3968060"/>
            <a:chExt cx="6226068" cy="9523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69434" y="3968060"/>
              <a:ext cx="6226068" cy="9523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720902" y="4406999"/>
            <a:ext cx="7723128" cy="583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00" kern="0" spc="-1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Front-End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8720902" y="5142857"/>
            <a:ext cx="7723128" cy="11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dirty="0" smtClean="0">
                <a:solidFill>
                  <a:srgbClr val="777777"/>
                </a:solidFill>
                <a:latin typeface="Pretendard SemiBold" pitchFamily="34" charset="0"/>
                <a:cs typeface="Pretendard SemiBold" pitchFamily="34" charset="0"/>
              </a:rPr>
              <a:t>VUE3, HTML, CSS</a:t>
            </a:r>
          </a:p>
          <a:p>
            <a:pPr algn="ctr"/>
            <a:r>
              <a:rPr lang="en-US" sz="1900" dirty="0" smtClean="0">
                <a:solidFill>
                  <a:srgbClr val="777777"/>
                </a:solidFill>
                <a:latin typeface="Pretendard SemiBold" pitchFamily="34" charset="0"/>
                <a:cs typeface="Pretendard SemiBold" pitchFamily="34" charset="0"/>
              </a:rPr>
              <a:t>JAVASCRIPT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8193060" y="4253683"/>
            <a:ext cx="1899594" cy="1899594"/>
            <a:chOff x="8193060" y="4253683"/>
            <a:chExt cx="1899594" cy="189959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80909" y="3541532"/>
              <a:ext cx="3799188" cy="3799188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93060" y="4253683"/>
              <a:ext cx="1899594" cy="18995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90214" y="6884870"/>
            <a:ext cx="13088304" cy="1691609"/>
            <a:chOff x="2590214" y="6884870"/>
            <a:chExt cx="13088304" cy="169160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3530686" y="6462318"/>
              <a:ext cx="26176609" cy="3383219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90214" y="6884870"/>
              <a:ext cx="13088304" cy="169160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8121150" y="4972614"/>
            <a:ext cx="2101701" cy="852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Poppins" pitchFamily="34" charset="0"/>
                <a:cs typeface="Poppins" pitchFamily="34" charset="0"/>
              </a:rPr>
              <a:t>MYSQL</a:t>
            </a:r>
          </a:p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Poppins" pitchFamily="34" charset="0"/>
                <a:cs typeface="Poppins" pitchFamily="34" charset="0"/>
              </a:rPr>
              <a:t>GITHUB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5666842" y="7719960"/>
            <a:ext cx="786379" cy="21429"/>
            <a:chOff x="5666842" y="7719960"/>
            <a:chExt cx="786379" cy="2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5263957" y="7705525"/>
              <a:ext cx="1572759" cy="42857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5666842" y="7719960"/>
              <a:ext cx="786379" cy="2142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638790" y="7512580"/>
            <a:ext cx="2100000" cy="654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 smtClean="0">
                <a:solidFill>
                  <a:srgbClr val="FFFFFF"/>
                </a:solidFill>
                <a:latin typeface="Poppins" pitchFamily="34" charset="0"/>
                <a:cs typeface="Poppins" pitchFamily="34" charset="0"/>
              </a:rPr>
              <a:t>Purpose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6794524" y="7389257"/>
            <a:ext cx="12033857" cy="10207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SpringBoot 와 MyBatis를 활용한 Rest API 서버 구현</a:t>
            </a:r>
          </a:p>
          <a:p>
            <a:r>
              <a:rPr lang="en-US" sz="18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Vue 3 를 활용해 SPA 클라이언트 구현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98705" y="1780210"/>
            <a:ext cx="10640297" cy="1708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선수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010001" y="1613543"/>
            <a:ext cx="333333" cy="333333"/>
            <a:chOff x="4010001" y="1613543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7671" y="1521213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0001" y="1613543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8705" y="3292476"/>
            <a:ext cx="13088304" cy="1286847"/>
            <a:chOff x="2598705" y="3292476"/>
            <a:chExt cx="13088304" cy="12868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23469" y="2971031"/>
              <a:ext cx="26176609" cy="257369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8705" y="3292476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03467" y="3887714"/>
            <a:ext cx="1285714" cy="95238"/>
            <a:chOff x="2003467" y="3887714"/>
            <a:chExt cx="1285714" cy="952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2003467" y="3887714"/>
              <a:ext cx="1285714" cy="952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57817" y="3619080"/>
            <a:ext cx="2171036" cy="608242"/>
            <a:chOff x="3257817" y="3619080"/>
            <a:chExt cx="2171036" cy="60824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4485" y="3467146"/>
              <a:ext cx="4342072" cy="1216484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57817" y="3619080"/>
              <a:ext cx="2171036" cy="60824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736657" y="3773044"/>
            <a:ext cx="10967098" cy="608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종목 별 분류, 이름 검색, 오늘 경기인 선수, 응원 수 표시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3086545" y="3769397"/>
            <a:ext cx="2513585" cy="4530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PlayerList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598705" y="5129649"/>
            <a:ext cx="13088304" cy="1286847"/>
            <a:chOff x="2598705" y="5129649"/>
            <a:chExt cx="13088304" cy="12868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23469" y="4808204"/>
              <a:ext cx="26176609" cy="257369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8705" y="5129649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03467" y="5724887"/>
            <a:ext cx="1285714" cy="95238"/>
            <a:chOff x="2003467" y="5724887"/>
            <a:chExt cx="1285714" cy="952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2003467" y="5724887"/>
              <a:ext cx="1285714" cy="952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57817" y="5456254"/>
            <a:ext cx="2171036" cy="608242"/>
            <a:chOff x="3257817" y="5456254"/>
            <a:chExt cx="2171036" cy="6082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4485" y="5304319"/>
              <a:ext cx="4342072" cy="1216484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57817" y="5456254"/>
              <a:ext cx="2171036" cy="60824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7736657" y="5610216"/>
            <a:ext cx="10967098" cy="608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소통 게시판, 한줄 소개, 사진첩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3086545" y="5606568"/>
            <a:ext cx="2513585" cy="4614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PlayerDetail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2598705" y="6979422"/>
            <a:ext cx="13088304" cy="1286847"/>
            <a:chOff x="2598705" y="6979422"/>
            <a:chExt cx="13088304" cy="128684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23469" y="6657977"/>
              <a:ext cx="26176609" cy="2573695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8705" y="6979422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003467" y="7574660"/>
            <a:ext cx="1285714" cy="95238"/>
            <a:chOff x="2003467" y="7574660"/>
            <a:chExt cx="1285714" cy="9523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2003467" y="7574660"/>
              <a:ext cx="1285714" cy="952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257817" y="7306026"/>
            <a:ext cx="2171036" cy="608242"/>
            <a:chOff x="3257817" y="7306026"/>
            <a:chExt cx="2171036" cy="60824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4485" y="7154092"/>
              <a:ext cx="4342072" cy="1216484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57817" y="7306026"/>
              <a:ext cx="2171036" cy="608242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7736657" y="7459987"/>
            <a:ext cx="10967098" cy="608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워드클라우드, 최신 응원목록, 인증코드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3086545" y="7456340"/>
            <a:ext cx="2513585" cy="4614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PlayerCheer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133" y="506462"/>
            <a:ext cx="17257449" cy="9272791"/>
            <a:chOff x="514133" y="506462"/>
            <a:chExt cx="17257449" cy="9272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592" y="-3773288"/>
              <a:ext cx="34514898" cy="185455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33" y="506462"/>
              <a:ext cx="17257449" cy="9272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01" y="782902"/>
            <a:ext cx="16701912" cy="8719910"/>
            <a:chOff x="791901" y="782902"/>
            <a:chExt cx="16701912" cy="87199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9055" y="-3241672"/>
              <a:ext cx="33403825" cy="1743982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901" y="782902"/>
              <a:ext cx="16701912" cy="87199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98705" y="1780210"/>
            <a:ext cx="10640297" cy="1708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-300" dirty="0" smtClean="0">
                <a:solidFill>
                  <a:srgbClr val="141414"/>
                </a:solidFill>
                <a:latin typeface="Pretendard" pitchFamily="34" charset="0"/>
                <a:cs typeface="Pretendard" pitchFamily="34" charset="0"/>
              </a:rPr>
              <a:t>일정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010001" y="1613543"/>
            <a:ext cx="333333" cy="333333"/>
            <a:chOff x="4010001" y="1613543"/>
            <a:chExt cx="333333" cy="3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7671" y="1521213"/>
              <a:ext cx="666667" cy="66666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0001" y="1613543"/>
              <a:ext cx="333333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8705" y="4079236"/>
            <a:ext cx="13088304" cy="1286847"/>
            <a:chOff x="2598705" y="4079236"/>
            <a:chExt cx="13088304" cy="12868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23469" y="3757790"/>
              <a:ext cx="26176609" cy="257369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8705" y="4079236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03467" y="4674474"/>
            <a:ext cx="1285714" cy="95238"/>
            <a:chOff x="2003467" y="4674474"/>
            <a:chExt cx="1285714" cy="952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2003467" y="4674474"/>
              <a:ext cx="1285714" cy="952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57817" y="4405840"/>
            <a:ext cx="2171036" cy="608242"/>
            <a:chOff x="3257817" y="4405840"/>
            <a:chExt cx="2171036" cy="60824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4485" y="4253905"/>
              <a:ext cx="4342072" cy="1216484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57817" y="4405840"/>
              <a:ext cx="2171036" cy="60824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736657" y="4559807"/>
            <a:ext cx="10967098" cy="608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선택된 날짜의 일정, 기대지수, 출전선수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3086545" y="4556160"/>
            <a:ext cx="2513585" cy="4614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Calendar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598705" y="5916409"/>
            <a:ext cx="13088304" cy="1286847"/>
            <a:chOff x="2598705" y="5916409"/>
            <a:chExt cx="13088304" cy="12868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23469" y="5594963"/>
              <a:ext cx="26176609" cy="257369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8705" y="5916409"/>
              <a:ext cx="13088304" cy="12868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03467" y="6511647"/>
            <a:ext cx="1285714" cy="95238"/>
            <a:chOff x="2003467" y="6511647"/>
            <a:chExt cx="1285714" cy="952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2003467" y="6511647"/>
              <a:ext cx="1285714" cy="952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57817" y="6243013"/>
            <a:ext cx="2171036" cy="608242"/>
            <a:chOff x="3257817" y="6243013"/>
            <a:chExt cx="2171036" cy="6082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4485" y="6091079"/>
              <a:ext cx="4342072" cy="1216484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57817" y="6243013"/>
              <a:ext cx="2171036" cy="60824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7736657" y="6396979"/>
            <a:ext cx="10967098" cy="608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나라별 순위, 관리자페이지 수정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3086545" y="6393331"/>
            <a:ext cx="2513585" cy="4614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Result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228</Words>
  <Application>Microsoft Office PowerPoint</Application>
  <PresentationFormat>사용자 지정</PresentationFormat>
  <Paragraphs>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Poppins</vt:lpstr>
      <vt:lpstr>Pretendard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4</cp:revision>
  <dcterms:created xsi:type="dcterms:W3CDTF">2023-11-24T12:02:57Z</dcterms:created>
  <dcterms:modified xsi:type="dcterms:W3CDTF">2023-11-24T03:04:28Z</dcterms:modified>
</cp:coreProperties>
</file>