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2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F1D0-4B20-43F2-ADB8-1EB4A2C230BC}" type="datetimeFigureOut">
              <a:rPr lang="ko-KR" altLang="en-US" smtClean="0"/>
              <a:t>2011-12-07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1023-ACA7-4B44-89EB-2D7F1EDE8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15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F1D0-4B20-43F2-ADB8-1EB4A2C230BC}" type="datetimeFigureOut">
              <a:rPr lang="ko-KR" altLang="en-US" smtClean="0"/>
              <a:t>2011-12-07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1023-ACA7-4B44-89EB-2D7F1EDE8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60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F1D0-4B20-43F2-ADB8-1EB4A2C230BC}" type="datetimeFigureOut">
              <a:rPr lang="ko-KR" altLang="en-US" smtClean="0"/>
              <a:t>2011-12-07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1023-ACA7-4B44-89EB-2D7F1EDE8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66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F1D0-4B20-43F2-ADB8-1EB4A2C230BC}" type="datetimeFigureOut">
              <a:rPr lang="ko-KR" altLang="en-US" smtClean="0"/>
              <a:t>2011-12-07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1023-ACA7-4B44-89EB-2D7F1EDE8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5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F1D0-4B20-43F2-ADB8-1EB4A2C230BC}" type="datetimeFigureOut">
              <a:rPr lang="ko-KR" altLang="en-US" smtClean="0"/>
              <a:t>2011-12-07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1023-ACA7-4B44-89EB-2D7F1EDE8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16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F1D0-4B20-43F2-ADB8-1EB4A2C230BC}" type="datetimeFigureOut">
              <a:rPr lang="ko-KR" altLang="en-US" smtClean="0"/>
              <a:t>2011-12-07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1023-ACA7-4B44-89EB-2D7F1EDE8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17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F1D0-4B20-43F2-ADB8-1EB4A2C230BC}" type="datetimeFigureOut">
              <a:rPr lang="ko-KR" altLang="en-US" smtClean="0"/>
              <a:t>2011-12-07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1023-ACA7-4B44-89EB-2D7F1EDE8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5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F1D0-4B20-43F2-ADB8-1EB4A2C230BC}" type="datetimeFigureOut">
              <a:rPr lang="ko-KR" altLang="en-US" smtClean="0"/>
              <a:t>2011-12-07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1023-ACA7-4B44-89EB-2D7F1EDE8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11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F1D0-4B20-43F2-ADB8-1EB4A2C230BC}" type="datetimeFigureOut">
              <a:rPr lang="ko-KR" altLang="en-US" smtClean="0"/>
              <a:t>2011-12-07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1023-ACA7-4B44-89EB-2D7F1EDE8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0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F1D0-4B20-43F2-ADB8-1EB4A2C230BC}" type="datetimeFigureOut">
              <a:rPr lang="ko-KR" altLang="en-US" smtClean="0"/>
              <a:t>2011-12-07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1023-ACA7-4B44-89EB-2D7F1EDE8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1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F1D0-4B20-43F2-ADB8-1EB4A2C230BC}" type="datetimeFigureOut">
              <a:rPr lang="ko-KR" altLang="en-US" smtClean="0"/>
              <a:t>2011-12-07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1023-ACA7-4B44-89EB-2D7F1EDE8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60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AF1D0-4B20-43F2-ADB8-1EB4A2C230BC}" type="datetimeFigureOut">
              <a:rPr lang="ko-KR" altLang="en-US" smtClean="0"/>
              <a:t>2011-12-07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1023-ACA7-4B44-89EB-2D7F1EDE8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3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/>
              <a:t>CPU Scheduler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2006190702 </a:t>
            </a:r>
            <a:r>
              <a:rPr lang="ko-KR" altLang="en-US" dirty="0" smtClean="0"/>
              <a:t>장용현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9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ang\Desktop\캡처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3" y="1988840"/>
            <a:ext cx="363640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5403" y="586055"/>
            <a:ext cx="727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/>
              <a:t>Type Hierarchy 1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868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5403" y="586055"/>
            <a:ext cx="727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/>
              <a:t>Type Hierarchy 2</a:t>
            </a:r>
            <a:endParaRPr lang="ko-KR" altLang="en-US" sz="6000" dirty="0"/>
          </a:p>
        </p:txBody>
      </p:sp>
      <p:pic>
        <p:nvPicPr>
          <p:cNvPr id="4098" name="Picture 2" descr="C:\Users\jang\Desktop\캡처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2" y="2132856"/>
            <a:ext cx="4138645" cy="39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7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5403" y="586055"/>
            <a:ext cx="727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/>
              <a:t>Type Hierarchy 3</a:t>
            </a:r>
            <a:endParaRPr lang="ko-KR" altLang="en-US" sz="6000" dirty="0"/>
          </a:p>
        </p:txBody>
      </p:sp>
      <p:pic>
        <p:nvPicPr>
          <p:cNvPr id="5122" name="Picture 2" descr="C:\Users\jang\Desktop\캡처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3" y="2952422"/>
            <a:ext cx="6736361" cy="189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01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Type Hierarchy </a:t>
            </a:r>
            <a:endParaRPr lang="ko-KR" altLang="en-US" dirty="0"/>
          </a:p>
        </p:txBody>
      </p:sp>
      <p:pic>
        <p:nvPicPr>
          <p:cNvPr id="6148" name="Picture 4" descr="C:\Users\jang\Desktop\캡처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1772816"/>
            <a:ext cx="5216762" cy="479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5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실행화면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7170" name="Picture 2" descr="C:\Users\jang\Desktop\실행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80" y="1916832"/>
            <a:ext cx="7920093" cy="443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5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실행화면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8194" name="Picture 2" descr="C:\Users\jang\Desktop\실행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916832"/>
            <a:ext cx="7662921" cy="429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8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</Words>
  <Application>Microsoft Office PowerPoint</Application>
  <PresentationFormat>화면 슬라이드 쇼(4:3)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CPU Scheduler</vt:lpstr>
      <vt:lpstr>PowerPoint 프레젠테이션</vt:lpstr>
      <vt:lpstr>PowerPoint 프레젠테이션</vt:lpstr>
      <vt:lpstr>PowerPoint 프레젠테이션</vt:lpstr>
      <vt:lpstr>Type Hierarchy </vt:lpstr>
      <vt:lpstr>실행화면1</vt:lpstr>
      <vt:lpstr>실행화면2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Scheduler</dc:title>
  <dc:creator>jang</dc:creator>
  <cp:lastModifiedBy>jang</cp:lastModifiedBy>
  <cp:revision>4</cp:revision>
  <dcterms:created xsi:type="dcterms:W3CDTF">2011-12-07T01:16:53Z</dcterms:created>
  <dcterms:modified xsi:type="dcterms:W3CDTF">2011-12-07T01:49:23Z</dcterms:modified>
</cp:coreProperties>
</file>