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60" r:id="rId5"/>
    <p:sldId id="258" r:id="rId6"/>
    <p:sldId id="257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욱" initials="이" lastIdx="1" clrIdx="0">
    <p:extLst>
      <p:ext uri="{19B8F6BF-5375-455C-9EA6-DF929625EA0E}">
        <p15:presenceInfo xmlns:p15="http://schemas.microsoft.com/office/powerpoint/2012/main" userId="이동욱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1AFA8D-C316-4437-987E-C4DE3D4F1A5F}" v="59" dt="2021-08-11T04:01:58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65755-A30C-47E2-86AD-644B388C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1071B-DB84-490C-B598-B7C103DAD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2C006-4C23-45AF-80E8-3D2D1BE4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FA16-CC8A-42A4-90EB-19F9FF2114B9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2942B-F2BA-4C51-A3E4-D8FC02A6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96EA4-BEA6-47F9-9330-38C17337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90AD-0237-44AE-BF27-D2235C703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2F5EA-A8AA-4B7B-9D1A-D1C5CDA2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3D53C4-049C-4B85-86F2-B5E63C3D8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240EA-C08A-4829-8D00-C771DF15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FA16-CC8A-42A4-90EB-19F9FF2114B9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98052-46F1-42D5-858F-F23B1FF6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6E097-0922-4A75-9059-40F0DBBF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90AD-0237-44AE-BF27-D2235C703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7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AD6E00-51F3-48CA-B3FC-DEC452DF2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7FF235-0A66-4CCC-9F2D-E55D07C50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3B349-A4AF-4312-97AF-873A19DC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FA16-CC8A-42A4-90EB-19F9FF2114B9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9A8FE-F9F2-47D2-93D0-BCCC0105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F7DF7-B899-46C0-8FE1-098D5A65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90AD-0237-44AE-BF27-D2235C703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13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6689C-5AA2-4B14-9763-5342E50C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CB8025-6999-4941-8A61-177B12205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A5549-79AD-4EFF-95AA-594D30AC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FA16-CC8A-42A4-90EB-19F9FF2114B9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79748-8679-496B-A472-DA017E39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BD765-3169-4C78-8A0E-FD9F814F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90AD-0237-44AE-BF27-D2235C703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78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A877A-49AB-47E7-B0FB-C3B481A9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1622F-C278-493E-BF80-EAFD324F3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D68C0-065F-4871-8B66-6C5E0C97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FA16-CC8A-42A4-90EB-19F9FF2114B9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8D3FE-D26D-4676-A995-E4D9A4CC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8AE10-8C3E-4C64-A931-3D8BD413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90AD-0237-44AE-BF27-D2235C703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56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09C1F-4185-4CF1-93D3-2808CD4D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8E0BE-CCAF-49B9-B22B-E60DA8F64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DB1A5D-9503-4670-AD0F-99962213E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4A6B6D-FA19-4070-A330-6C3AD610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FA16-CC8A-42A4-90EB-19F9FF2114B9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9BC104-3F40-4B7F-9022-0A9A11FD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DCBCA-3B40-42A3-80C1-D7B7C6B6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90AD-0237-44AE-BF27-D2235C703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72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2C675-7D66-4CD8-8827-EA57217F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DF6FC9-E8F7-4A75-BD77-596BBEAFB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BBDC6E-AC17-4FF2-A80B-999355A7A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8EFD2B-1B92-48E9-A006-905F912FE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A415CD-D670-4E7D-85A0-6808BB376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F4CEE9-A1E8-4C52-89C3-B3198AC3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FA16-CC8A-42A4-90EB-19F9FF2114B9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3B6C1C-5DEF-4012-86F9-4E980714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0A309F-FA16-4A70-812B-5F0AB0E7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90AD-0237-44AE-BF27-D2235C703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40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489C0-28D4-4C02-A26F-F42AEFA9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9518B7-A285-462F-B784-1D85C82F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FA16-CC8A-42A4-90EB-19F9FF2114B9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8C7C16-8B1D-4916-B3AE-9C7EE290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8CF1C8-C099-40CC-B91E-33D4A9BF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90AD-0237-44AE-BF27-D2235C703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96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9BFDD7-8781-48D2-BF7B-0255AFB8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FA16-CC8A-42A4-90EB-19F9FF2114B9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BBE1D6-0068-4154-8D1B-1B860110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9EB700-462C-4392-9E3F-E7F8DD64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90AD-0237-44AE-BF27-D2235C703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73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4B20D-D075-41EA-A5A2-A1011FA1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E1A18-78BC-4759-A905-21BBD6F76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4E6DED-CA97-4CC8-9098-FB9DE286C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F993DA-3906-46C0-A22E-7E0AA35B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FA16-CC8A-42A4-90EB-19F9FF2114B9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B68966-0918-403A-A90B-AA716B56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60E8EC-37D0-4BA6-AD3C-5351C969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90AD-0237-44AE-BF27-D2235C703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94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EE439-8FF6-4C71-B3F0-B788521E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F2864D-D722-4054-908D-234C1F28C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99D50-E89C-41E4-9B82-1B525B092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6C9FC0-2A0D-4C05-A500-E8A471F0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FA16-CC8A-42A4-90EB-19F9FF2114B9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57817-34BB-40D7-A240-59C77B7D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FD41B8-AA48-43FF-9B2B-78AB205E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90AD-0237-44AE-BF27-D2235C703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09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6CB463-8E1A-486A-9CEC-EF45273E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D44668-AFA2-4E4C-B361-987267B61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5000BD-FB9D-4982-917F-ED0FC81A3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5FA16-CC8A-42A4-90EB-19F9FF2114B9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E4D3D-2540-4E6F-8526-F9CF9268F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1D8EC9-2F1A-42A3-87DC-48D1F54B5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690AD-0237-44AE-BF27-D2235C703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1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53836-7BA5-47FB-A71A-97C778A45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영화관의 예매 시스템 시각화를 참고하여 차량 선적 시스템 시각화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47B922-3E96-497F-B598-F39A19F1E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137" y="2605470"/>
            <a:ext cx="3891726" cy="34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6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E83F4F74-0113-48C0-9F85-A8F023131B2A}"/>
              </a:ext>
            </a:extLst>
          </p:cNvPr>
          <p:cNvSpPr/>
          <p:nvPr/>
        </p:nvSpPr>
        <p:spPr>
          <a:xfrm>
            <a:off x="1595718" y="233082"/>
            <a:ext cx="1174376" cy="959224"/>
          </a:xfrm>
          <a:prstGeom prst="rtTriangl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719196-AC59-4757-A0B1-D92B66D67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19" y="271022"/>
            <a:ext cx="10297962" cy="63159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CBAE19-FE1A-49F5-A5E2-F6C6F2C3B602}"/>
              </a:ext>
            </a:extLst>
          </p:cNvPr>
          <p:cNvSpPr txBox="1"/>
          <p:nvPr/>
        </p:nvSpPr>
        <p:spPr>
          <a:xfrm>
            <a:off x="1819835" y="502023"/>
            <a:ext cx="439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A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F95D0E-409B-46E3-8C0F-D38911BBB4AC}"/>
              </a:ext>
            </a:extLst>
          </p:cNvPr>
          <p:cNvSpPr txBox="1"/>
          <p:nvPr/>
        </p:nvSpPr>
        <p:spPr>
          <a:xfrm>
            <a:off x="3514165" y="573741"/>
            <a:ext cx="439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B</a:t>
            </a:r>
            <a:endParaRPr lang="ko-KR" altLang="en-US" sz="3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4AAF9F-B963-4308-93F2-4497D7B0BA90}"/>
              </a:ext>
            </a:extLst>
          </p:cNvPr>
          <p:cNvSpPr txBox="1"/>
          <p:nvPr/>
        </p:nvSpPr>
        <p:spPr>
          <a:xfrm>
            <a:off x="5567082" y="573741"/>
            <a:ext cx="439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C</a:t>
            </a:r>
            <a:endParaRPr lang="ko-KR" altLang="en-US" sz="3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313913-DADC-4D16-9156-DA20F04A6D76}"/>
              </a:ext>
            </a:extLst>
          </p:cNvPr>
          <p:cNvSpPr txBox="1"/>
          <p:nvPr/>
        </p:nvSpPr>
        <p:spPr>
          <a:xfrm>
            <a:off x="7028329" y="573741"/>
            <a:ext cx="439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D</a:t>
            </a:r>
            <a:endParaRPr lang="ko-KR" altLang="en-US" sz="3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0DE813-AC24-4661-92C5-148A51D97CDD}"/>
              </a:ext>
            </a:extLst>
          </p:cNvPr>
          <p:cNvSpPr txBox="1"/>
          <p:nvPr/>
        </p:nvSpPr>
        <p:spPr>
          <a:xfrm>
            <a:off x="8697383" y="573741"/>
            <a:ext cx="439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E</a:t>
            </a:r>
            <a:endParaRPr lang="ko-KR" altLang="en-US" sz="3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EEA85D-E80A-470E-AA2D-FBCC4362BEE0}"/>
              </a:ext>
            </a:extLst>
          </p:cNvPr>
          <p:cNvSpPr txBox="1"/>
          <p:nvPr/>
        </p:nvSpPr>
        <p:spPr>
          <a:xfrm>
            <a:off x="4061012" y="1730188"/>
            <a:ext cx="439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F</a:t>
            </a:r>
            <a:endParaRPr lang="ko-KR" altLang="en-US" sz="3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36B624-306C-4776-901F-F8B0A6A453E3}"/>
              </a:ext>
            </a:extLst>
          </p:cNvPr>
          <p:cNvSpPr txBox="1"/>
          <p:nvPr/>
        </p:nvSpPr>
        <p:spPr>
          <a:xfrm>
            <a:off x="5656728" y="2007187"/>
            <a:ext cx="439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G</a:t>
            </a:r>
            <a:endParaRPr lang="ko-KR" altLang="en-US" sz="3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80DA54-B7B5-4109-9A09-DB5A72B00899}"/>
              </a:ext>
            </a:extLst>
          </p:cNvPr>
          <p:cNvSpPr txBox="1"/>
          <p:nvPr/>
        </p:nvSpPr>
        <p:spPr>
          <a:xfrm>
            <a:off x="6882031" y="2007187"/>
            <a:ext cx="439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H</a:t>
            </a:r>
            <a:endParaRPr lang="ko-KR" altLang="en-US" sz="3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00335C-5581-48C5-BC11-47A8B37D5A5C}"/>
              </a:ext>
            </a:extLst>
          </p:cNvPr>
          <p:cNvSpPr txBox="1"/>
          <p:nvPr/>
        </p:nvSpPr>
        <p:spPr>
          <a:xfrm>
            <a:off x="8258111" y="1723305"/>
            <a:ext cx="439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I</a:t>
            </a:r>
            <a:endParaRPr lang="ko-KR" altLang="en-US" sz="3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993468-8DE4-4210-85A2-858FF8FA7EB4}"/>
              </a:ext>
            </a:extLst>
          </p:cNvPr>
          <p:cNvSpPr txBox="1"/>
          <p:nvPr/>
        </p:nvSpPr>
        <p:spPr>
          <a:xfrm>
            <a:off x="5127810" y="3580359"/>
            <a:ext cx="439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J</a:t>
            </a:r>
            <a:endParaRPr lang="ko-KR" altLang="en-US" sz="3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752FB6-C343-4BEC-A159-53FDF26DA3AE}"/>
              </a:ext>
            </a:extLst>
          </p:cNvPr>
          <p:cNvSpPr txBox="1"/>
          <p:nvPr/>
        </p:nvSpPr>
        <p:spPr>
          <a:xfrm>
            <a:off x="6889379" y="3580359"/>
            <a:ext cx="439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K</a:t>
            </a:r>
            <a:endParaRPr lang="ko-KR" altLang="en-US" sz="3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4B3172-B3D7-4363-A2D1-E00DE997B187}"/>
              </a:ext>
            </a:extLst>
          </p:cNvPr>
          <p:cNvSpPr txBox="1"/>
          <p:nvPr/>
        </p:nvSpPr>
        <p:spPr>
          <a:xfrm>
            <a:off x="4908174" y="5334000"/>
            <a:ext cx="439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L</a:t>
            </a:r>
            <a:endParaRPr lang="ko-KR" altLang="en-US" sz="3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59CB9B-4315-400F-B7F0-8BEFB39B7F0F}"/>
              </a:ext>
            </a:extLst>
          </p:cNvPr>
          <p:cNvSpPr txBox="1"/>
          <p:nvPr/>
        </p:nvSpPr>
        <p:spPr>
          <a:xfrm>
            <a:off x="6669743" y="5334000"/>
            <a:ext cx="439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N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74974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1349563-CAAC-433D-BC38-BF90EB8AB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23" y="37627"/>
            <a:ext cx="7125694" cy="33913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0D31A4-A83D-42FF-8096-2FBB092E4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584" y="4999305"/>
            <a:ext cx="3772051" cy="16853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42A823C-0F0E-4D30-BF19-9E5ABD75A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987" y="3258644"/>
            <a:ext cx="3631244" cy="16181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2B27EA1-9774-49D8-BF9A-A2CEAFFCD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07" y="3258644"/>
            <a:ext cx="514422" cy="4286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1542611-4148-45E4-9E0C-7E1857350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6867" y="3230064"/>
            <a:ext cx="600159" cy="4858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F634D15-B0B4-4BAB-9DE2-7F4A9991D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4681" y="3230064"/>
            <a:ext cx="3631244" cy="16467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D6048DA-6D6D-4EC8-A01C-F38088CC43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4681" y="4999305"/>
            <a:ext cx="3631244" cy="182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4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940D1-1906-47C4-B052-89F4B9B57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카운팅이</a:t>
            </a:r>
            <a:r>
              <a:rPr lang="ko-KR" altLang="en-US" dirty="0"/>
              <a:t> 될 때 선적이 되었다고 하고 </a:t>
            </a:r>
            <a:r>
              <a:rPr lang="en-US" altLang="ko-KR" dirty="0"/>
              <a:t>yard</a:t>
            </a:r>
            <a:r>
              <a:rPr lang="ko-KR" altLang="en-US" dirty="0"/>
              <a:t>에 있던 차량의 정보들이 배 도면안에 있는 사각형에 </a:t>
            </a:r>
            <a:r>
              <a:rPr lang="ko-KR" altLang="en-US" dirty="0" err="1"/>
              <a:t>들어감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3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ABE050-8BF8-4484-818B-7DB09B5A6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18" y="114492"/>
            <a:ext cx="10311564" cy="383894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76A47E7-781E-446B-8E69-FAA8C42B6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18" y="4047565"/>
            <a:ext cx="10311564" cy="23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3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5BCA5C9-DEA2-4F18-A405-95B6E5FE0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69" y="3313401"/>
            <a:ext cx="4387601" cy="32129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727E4D-8A3B-4A9D-A61C-644C974AC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623" y="37628"/>
            <a:ext cx="7125694" cy="32757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2978A4-796A-462E-9560-5B78B8BD9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38" y="3397624"/>
            <a:ext cx="562053" cy="5239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DF31A2-FBDE-418D-94D9-F6AE6EDFD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592" y="3411913"/>
            <a:ext cx="590632" cy="4953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5CDF93-9CD6-42DB-AE92-FDC7B93E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516" y="3397624"/>
            <a:ext cx="4387601" cy="321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3BE92-D46D-41AC-B87D-80D5FC74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CED11-6C86-48E0-9797-3FB12031C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선박이 실시간으로 실리는 과정은 </a:t>
            </a:r>
            <a:r>
              <a:rPr lang="en-US" altLang="ko-KR" dirty="0"/>
              <a:t>yard</a:t>
            </a:r>
            <a:r>
              <a:rPr lang="ko-KR" altLang="en-US" dirty="0"/>
              <a:t>에서 선박으로 선적될 때 카메라로 </a:t>
            </a:r>
            <a:r>
              <a:rPr lang="en-US" altLang="ko-KR" dirty="0"/>
              <a:t>counting </a:t>
            </a:r>
            <a:r>
              <a:rPr lang="ko-KR" altLang="en-US" dirty="0"/>
              <a:t>하는 순간 </a:t>
            </a:r>
            <a:r>
              <a:rPr lang="en-US" altLang="ko-KR" dirty="0"/>
              <a:t>yard</a:t>
            </a:r>
            <a:r>
              <a:rPr lang="ko-KR" altLang="en-US" dirty="0"/>
              <a:t>에 </a:t>
            </a:r>
            <a:r>
              <a:rPr lang="ko-KR" altLang="en-US" dirty="0" err="1"/>
              <a:t>표시되어있던</a:t>
            </a:r>
            <a:r>
              <a:rPr lang="ko-KR" altLang="en-US" dirty="0"/>
              <a:t>      이     로 바뀌고 이 안에 있는 차량 데이터를 받아서 선박도면에     이     로 바뀌며 이 색상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종류</a:t>
            </a:r>
            <a:r>
              <a:rPr lang="en-US" altLang="ko-KR" dirty="0"/>
              <a:t>, </a:t>
            </a:r>
            <a:r>
              <a:rPr lang="ko-KR" altLang="en-US" dirty="0"/>
              <a:t>수출국 데이터를 모두 받아서 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선박의 </a:t>
            </a:r>
            <a:r>
              <a:rPr lang="ko-KR" altLang="en-US" dirty="0" err="1"/>
              <a:t>도면어서</a:t>
            </a:r>
            <a:r>
              <a:rPr lang="ko-KR" altLang="en-US" dirty="0"/>
              <a:t> </a:t>
            </a:r>
            <a:r>
              <a:rPr lang="en-US" altLang="ko-KR" dirty="0"/>
              <a:t>section</a:t>
            </a:r>
            <a:r>
              <a:rPr lang="ko-KR" altLang="en-US" dirty="0"/>
              <a:t>을 지정하여 수출국을 지정한다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사각형의 색상으로 </a:t>
            </a:r>
            <a:r>
              <a:rPr lang="en-US" altLang="ko-KR" dirty="0"/>
              <a:t>section</a:t>
            </a:r>
            <a:r>
              <a:rPr lang="ko-KR" altLang="en-US"/>
              <a:t>안에 있는 차량의 종류를 구분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5975F8-27F9-4C93-8106-9774FD44C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409" y="2192859"/>
            <a:ext cx="590632" cy="4477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C04647-8F43-4C06-BCE7-1A0AFE648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582" y="2640596"/>
            <a:ext cx="628738" cy="4191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EDF3EF-74C0-49EA-ACBB-22CF26DCA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598" y="2202385"/>
            <a:ext cx="533474" cy="4382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2636314-C03F-4E49-9448-B5ABEE267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8594" y="2585002"/>
            <a:ext cx="533474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2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98</Words>
  <Application>Microsoft Office PowerPoint</Application>
  <PresentationFormat>와이드스크린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이동욱</dc:creator>
  <cp:lastModifiedBy>이동욱</cp:lastModifiedBy>
  <cp:revision>1</cp:revision>
  <dcterms:created xsi:type="dcterms:W3CDTF">2021-08-11T02:39:50Z</dcterms:created>
  <dcterms:modified xsi:type="dcterms:W3CDTF">2021-08-11T04:02:02Z</dcterms:modified>
</cp:coreProperties>
</file>