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2D43E-8B0E-46EF-8D28-81F49DBC7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E124EF-1694-42C4-9FE1-77E1F60C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7527D-B929-4266-8096-FF8BD26E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18049-35CB-4AB7-BAC5-C5739F8A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5990-4020-4EED-A3A0-C00DEDFE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0E8A-58B8-4A7D-B660-A3367D03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DD297-1462-4E00-95D2-88CE9322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0481C-4AE3-47B7-9F60-9F27261D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2BDAE-1A0D-48F8-9CCD-413A60D1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8D69-CB4B-4574-B818-FDF2711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8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AE65C-A353-4C7F-9AA3-69214FFBC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6F60A-9D1C-4664-AE82-F11472AF6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3B3-C7E8-44CD-BFEF-6093F0C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9FDAC-479A-4440-96A6-C5CA8E4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134E-510D-4EE0-ADF7-9DD19FD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40BD6-9C49-4416-BC42-A70051B7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CC54A-7EF5-4967-A6B4-F7CE75BA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762E5-F2B9-45DF-B31A-74F2897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C6ED3-CB49-48B1-B497-F018CE7D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7C515-0462-4E60-A68F-55B26C1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5F34-2DD7-4D09-86AF-1F1C76C6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E8109-C49A-4B2F-BB74-545E71C0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EF22D-BE1B-43C6-A9C3-49323EB1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3D712-0F3F-4EE4-8B01-B2477647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5C2C2-AE85-41D1-BE9A-369EB59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9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591AF-BF76-435E-BAED-1E966D0E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ADE09-6187-45FD-BF3C-6976B251D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1D49B-0481-4CE5-B9D0-B78D1D9C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AD083-776E-4ABD-8FBF-BF6BB45E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359E9-4BF4-401C-9D92-53277CB2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46660-C942-49C3-89C4-B0C997D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3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2FEC-BDD8-46B1-BCE4-1A23CDB3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C236-98DF-4F79-866C-16DFB593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0F257-CABC-492F-81E8-D31566C5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B99FC-C43D-45AF-B5C3-045120B5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C3828-907C-4E72-BAEA-253FC4A8C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D13E9-AC75-4E73-A055-1EDD53FF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BFDBA-1092-40C2-9098-BEB5C4FC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9DD7-9BAA-45F5-ADFA-E054421B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1F214-C925-4110-8607-01432A58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A121B-2513-4465-B9AB-8DA97ADA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C0DB0A-32AC-445E-8D3D-146025B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FD5C1-FBE6-4025-87AE-8F614468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14529-D19D-407C-A97A-EBCC063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87680-81DC-4593-9AB5-24BBBD5C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6AD46-26CD-4111-A91F-6D6AB652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35674-DBC8-47E2-A397-86CFF310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FA96-011D-4672-B32A-55C87350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9D179-A307-4F2E-881A-3429A584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92FA9-FBEC-4C9E-975D-C9878310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DD8D6-5A8C-435F-BB8B-8496B06F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E7A05-42E6-40F5-9AB6-0B362AC8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7E88-D4C9-4816-8FC0-D2A69205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5993DE-AF9A-4473-9BEC-B4311737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C4DA8-4442-4933-9E8A-13AFE044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46B69-B729-433C-BE29-F437D76B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E75CC-A1FA-400E-878B-AD96D178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83B2D-DEE1-44E8-A3DF-414E42D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8B7FB-1105-42CE-9B05-48217D66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08B9F-FC6D-4B39-99C7-25FB0029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04297-146E-40D6-9E94-D713AF6B0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B881-C0A9-4C84-AF37-0B807413B30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6CEF9-1ACA-4E2A-83E1-D2308FF9C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FBFE7-4124-409A-AF98-D0BC667F3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8692-A33A-46A0-BC86-2FDB19B8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7DA91-635F-404C-AEC8-60781D30AC9E}"/>
              </a:ext>
            </a:extLst>
          </p:cNvPr>
          <p:cNvSpPr txBox="1"/>
          <p:nvPr/>
        </p:nvSpPr>
        <p:spPr>
          <a:xfrm>
            <a:off x="239357" y="302359"/>
            <a:ext cx="11713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*</a:t>
            </a:r>
            <a:r>
              <a:rPr lang="ko-KR" altLang="en-US" sz="6000" dirty="0"/>
              <a:t>주의</a:t>
            </a:r>
            <a:r>
              <a:rPr lang="en-US" altLang="ko-KR" sz="6000" dirty="0"/>
              <a:t>*</a:t>
            </a:r>
          </a:p>
          <a:p>
            <a:endParaRPr lang="en-US" altLang="ko-KR" sz="6000" dirty="0"/>
          </a:p>
          <a:p>
            <a:r>
              <a:rPr lang="ko-KR" altLang="en-US" sz="6000" dirty="0"/>
              <a:t>결코 </a:t>
            </a:r>
            <a:r>
              <a:rPr lang="en-US" altLang="ko-KR" sz="6000" dirty="0"/>
              <a:t>,, </a:t>
            </a:r>
            <a:r>
              <a:rPr lang="ko-KR" altLang="en-US" sz="6000" dirty="0"/>
              <a:t>이렇게 </a:t>
            </a:r>
            <a:r>
              <a:rPr lang="ko-KR" altLang="en-US" sz="6000" dirty="0" err="1"/>
              <a:t>만들자는게</a:t>
            </a:r>
            <a:r>
              <a:rPr lang="ko-KR" altLang="en-US" sz="6000" dirty="0"/>
              <a:t> 아닙니다 </a:t>
            </a:r>
            <a:r>
              <a:rPr lang="en-US" altLang="ko-KR" sz="6000" dirty="0"/>
              <a:t>… </a:t>
            </a:r>
            <a:r>
              <a:rPr lang="ko-KR" altLang="en-US" sz="6000" dirty="0"/>
              <a:t>이런 </a:t>
            </a:r>
            <a:r>
              <a:rPr lang="ko-KR" altLang="en-US" sz="6000" dirty="0" err="1"/>
              <a:t>뉘양스가</a:t>
            </a:r>
            <a:r>
              <a:rPr lang="ko-KR" altLang="en-US" sz="6000" dirty="0"/>
              <a:t> 묻되 최대한 정상적이고 내용전달은 쉽도록</a:t>
            </a:r>
            <a:r>
              <a:rPr lang="en-US" altLang="ko-KR" sz="6000" dirty="0"/>
              <a:t>! / </a:t>
            </a:r>
            <a:r>
              <a:rPr lang="ko-KR" altLang="en-US" sz="6000" dirty="0"/>
              <a:t>참고 교양만두 </a:t>
            </a:r>
          </a:p>
        </p:txBody>
      </p:sp>
    </p:spTree>
    <p:extLst>
      <p:ext uri="{BB962C8B-B14F-4D97-AF65-F5344CB8AC3E}">
        <p14:creationId xmlns:p14="http://schemas.microsoft.com/office/powerpoint/2010/main" val="30272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초록칠판 사진, 이미지, 일러스트, 캘리그라피 - 크라우드픽">
            <a:extLst>
              <a:ext uri="{FF2B5EF4-FFF2-40B4-BE49-F238E27FC236}">
                <a16:creationId xmlns:a16="http://schemas.microsoft.com/office/drawing/2014/main" id="{68622A79-9424-4CD1-AD0C-D3A356A0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75" y="923097"/>
            <a:ext cx="9774009" cy="552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학창시절 매일 듣던 추억의 선생님 '단골' 멘트 9 - 인사이트">
            <a:extLst>
              <a:ext uri="{FF2B5EF4-FFF2-40B4-BE49-F238E27FC236}">
                <a16:creationId xmlns:a16="http://schemas.microsoft.com/office/drawing/2014/main" id="{66EA2905-0F8A-40D2-8BCE-9B576FCC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8" b="99412" l="9122" r="89865">
                        <a14:foregroundMark x1="44932" y1="11765" x2="54392" y2="17647"/>
                        <a14:foregroundMark x1="26014" y1="29412" x2="61486" y2="88824"/>
                        <a14:foregroundMark x1="61486" y1="88824" x2="63176" y2="95882"/>
                        <a14:foregroundMark x1="54392" y1="44118" x2="67230" y2="78824"/>
                        <a14:foregroundMark x1="51689" y1="24118" x2="48986" y2="45882"/>
                        <a14:foregroundMark x1="49662" y1="8235" x2="43581" y2="17059"/>
                        <a14:foregroundMark x1="42905" y1="5294" x2="52365" y2="4118"/>
                        <a14:foregroundMark x1="54730" y1="5882" x2="57432" y2="21176"/>
                        <a14:foregroundMark x1="40203" y1="8824" x2="42568" y2="27647"/>
                        <a14:foregroundMark x1="69595" y1="52353" x2="66554" y2="77059"/>
                        <a14:foregroundMark x1="40541" y1="75294" x2="42568" y2="90000"/>
                        <a14:foregroundMark x1="51689" y1="84706" x2="53041" y2="88235"/>
                        <a14:foregroundMark x1="47635" y1="95882" x2="56757" y2="99412"/>
                        <a14:foregroundMark x1="72297" y1="72941" x2="72297" y2="89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215640"/>
            <a:ext cx="3657600" cy="364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75873-BFBE-47A5-860C-69951FE6A40D}"/>
              </a:ext>
            </a:extLst>
          </p:cNvPr>
          <p:cNvSpPr txBox="1"/>
          <p:nvPr/>
        </p:nvSpPr>
        <p:spPr>
          <a:xfrm>
            <a:off x="1906713" y="1873503"/>
            <a:ext cx="8134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기존유저 등한시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!</a:t>
            </a:r>
          </a:p>
          <a:p>
            <a:pPr marL="1143000" indent="-1143000">
              <a:buAutoNum type="arabicPeriod"/>
            </a:pPr>
            <a:r>
              <a:rPr lang="ko-KR" altLang="en-US" sz="7000" kern="0" dirty="0" err="1">
                <a:solidFill>
                  <a:srgbClr val="000000"/>
                </a:solidFill>
                <a:latin typeface="한컴바탕"/>
              </a:rPr>
              <a:t>잘못된점</a:t>
            </a:r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2 .. (</a:t>
            </a:r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등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)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0492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ove zzals] 움짤 모음 (5) 36 pic : 네이버 블로그">
            <a:extLst>
              <a:ext uri="{FF2B5EF4-FFF2-40B4-BE49-F238E27FC236}">
                <a16:creationId xmlns:a16="http://schemas.microsoft.com/office/drawing/2014/main" id="{4F1C4DB3-95C2-437E-9EEE-B6933708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33" y="478821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01DE1-C6C6-4584-BA41-EB1ADD01FAF1}"/>
              </a:ext>
            </a:extLst>
          </p:cNvPr>
          <p:cNvSpPr txBox="1"/>
          <p:nvPr/>
        </p:nvSpPr>
        <p:spPr>
          <a:xfrm>
            <a:off x="1906712" y="1873503"/>
            <a:ext cx="8730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/>
              <a:t>개인화 추천 서비스</a:t>
            </a:r>
            <a:r>
              <a:rPr lang="en-US" altLang="ko-KR" sz="7000" dirty="0"/>
              <a:t>!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8615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01DE1-C6C6-4584-BA41-EB1ADD01FAF1}"/>
              </a:ext>
            </a:extLst>
          </p:cNvPr>
          <p:cNvSpPr txBox="1"/>
          <p:nvPr/>
        </p:nvSpPr>
        <p:spPr>
          <a:xfrm>
            <a:off x="1906712" y="1873503"/>
            <a:ext cx="87308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/>
              <a:t>알고리즘 설명</a:t>
            </a:r>
            <a:r>
              <a:rPr lang="en-US" altLang="ko-KR" sz="7000" dirty="0"/>
              <a:t> ,, </a:t>
            </a:r>
          </a:p>
          <a:p>
            <a:r>
              <a:rPr lang="ko-KR" altLang="en-US" sz="7000" dirty="0"/>
              <a:t>설명 방법은 </a:t>
            </a:r>
            <a:r>
              <a:rPr lang="ko-KR" altLang="en-US" sz="7000" dirty="0" err="1"/>
              <a:t>연구해봐야하겠지만</a:t>
            </a:r>
            <a:r>
              <a:rPr lang="ko-KR" altLang="en-US" sz="7000" dirty="0"/>
              <a:t> 아이디어 흐름대로 설명</a:t>
            </a:r>
          </a:p>
        </p:txBody>
      </p:sp>
    </p:spTree>
    <p:extLst>
      <p:ext uri="{BB962C8B-B14F-4D97-AF65-F5344CB8AC3E}">
        <p14:creationId xmlns:p14="http://schemas.microsoft.com/office/powerpoint/2010/main" val="53491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F1FA3-29BC-4BFC-91D1-6FE026DFE0B5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도입 되어야 하는 이유 설명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눈에 확 들어오는 방식으로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연구를 해봐야할 듯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6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AF0C4-0507-474B-BDD7-687B68E486E9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개인화 맞춤 서비스가 시행되어야 하는 이유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“고객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회사에 도움이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되는것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0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민우야, 넌 할 수 있어! (아이앤북 창작동화 8) - 리디북스">
            <a:extLst>
              <a:ext uri="{FF2B5EF4-FFF2-40B4-BE49-F238E27FC236}">
                <a16:creationId xmlns:a16="http://schemas.microsoft.com/office/drawing/2014/main" id="{8E5ACC40-11A2-4F4D-AB7D-DECA917E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8" y="700088"/>
            <a:ext cx="4378642" cy="5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8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내놔 짤 - 짤봇">
            <a:extLst>
              <a:ext uri="{FF2B5EF4-FFF2-40B4-BE49-F238E27FC236}">
                <a16:creationId xmlns:a16="http://schemas.microsoft.com/office/drawing/2014/main" id="{30462EE1-DC5E-4515-9B80-08641E1B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60" y="826770"/>
            <a:ext cx="9293679" cy="520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있는거 전부 다 내놔!! 내놔!!!! - Binu 블로그">
            <a:extLst>
              <a:ext uri="{FF2B5EF4-FFF2-40B4-BE49-F238E27FC236}">
                <a16:creationId xmlns:a16="http://schemas.microsoft.com/office/drawing/2014/main" id="{78A285E3-A960-451E-9B5B-F6818FFE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16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05. 요청(Request)란 무엇인가?">
            <a:extLst>
              <a:ext uri="{FF2B5EF4-FFF2-40B4-BE49-F238E27FC236}">
                <a16:creationId xmlns:a16="http://schemas.microsoft.com/office/drawing/2014/main" id="{BB6716D6-3354-42F6-87AE-7A3E4AD9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008" y="4259580"/>
            <a:ext cx="1800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9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BF0570B1-891E-4338-B8DD-39FC47271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3041782"/>
            <a:ext cx="3902168" cy="3816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7DA91-635F-404C-AEC8-60781D30AC9E}"/>
              </a:ext>
            </a:extLst>
          </p:cNvPr>
          <p:cNvSpPr txBox="1"/>
          <p:nvPr/>
        </p:nvSpPr>
        <p:spPr>
          <a:xfrm>
            <a:off x="3191434" y="2169458"/>
            <a:ext cx="6866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err="1"/>
              <a:t>배민은</a:t>
            </a:r>
            <a:r>
              <a:rPr lang="ko-KR" altLang="en-US" sz="7000" dirty="0"/>
              <a:t> </a:t>
            </a:r>
            <a:r>
              <a:rPr lang="ko-KR" altLang="en-US" sz="7000" dirty="0" err="1"/>
              <a:t>배민이</a:t>
            </a:r>
            <a:r>
              <a:rPr lang="ko-KR" altLang="en-US" sz="7000" dirty="0"/>
              <a:t> 불편한걸 알까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7501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AF4716-C6CD-4339-9AAD-C626166A4AC2}"/>
              </a:ext>
            </a:extLst>
          </p:cNvPr>
          <p:cNvSpPr txBox="1"/>
          <p:nvPr/>
        </p:nvSpPr>
        <p:spPr>
          <a:xfrm>
            <a:off x="1129280" y="1079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배가 고픈데 외식을 하거나 차려 먹기 귀찮다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귀엽게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 </a:t>
            </a:r>
            <a:endParaRPr lang="ko-KR" altLang="en-US" dirty="0"/>
          </a:p>
        </p:txBody>
      </p:sp>
      <p:pic>
        <p:nvPicPr>
          <p:cNvPr id="1026" name="Picture 2" descr="캔따개야~일어나봐&quot;…침대 위에 누워있는 해골이 집사인 줄 알고 오열(?)하는 냥이">
            <a:extLst>
              <a:ext uri="{FF2B5EF4-FFF2-40B4-BE49-F238E27FC236}">
                <a16:creationId xmlns:a16="http://schemas.microsoft.com/office/drawing/2014/main" id="{8099FB3E-8CD5-4531-B45D-90B2DA03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2" y="1772480"/>
            <a:ext cx="3190769" cy="30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5AFC1-88D4-47C0-9B72-AD06248727EB}"/>
              </a:ext>
            </a:extLst>
          </p:cNvPr>
          <p:cNvSpPr txBox="1"/>
          <p:nvPr/>
        </p:nvSpPr>
        <p:spPr>
          <a:xfrm>
            <a:off x="6096000" y="26413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배달을 결심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배민 앱을 켜는 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5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E423E-7064-45CE-8B38-A35132F15EAC}"/>
              </a:ext>
            </a:extLst>
          </p:cNvPr>
          <p:cNvSpPr txBox="1"/>
          <p:nvPr/>
        </p:nvSpPr>
        <p:spPr>
          <a:xfrm>
            <a:off x="7823200" y="2176690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수 많은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치킨집들중에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음식점을 찾는 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7000" dirty="0"/>
          </a:p>
        </p:txBody>
      </p:sp>
      <p:pic>
        <p:nvPicPr>
          <p:cNvPr id="2050" name="Picture 2" descr="鐵木居士의 月印千江">
            <a:extLst>
              <a:ext uri="{FF2B5EF4-FFF2-40B4-BE49-F238E27FC236}">
                <a16:creationId xmlns:a16="http://schemas.microsoft.com/office/drawing/2014/main" id="{4249730F-DA78-4F4B-BA59-CC668634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9" y="182702"/>
            <a:ext cx="7218201" cy="565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0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A6CD3-0796-434A-ADAA-D3BFFF2B3AA6}"/>
              </a:ext>
            </a:extLst>
          </p:cNvPr>
          <p:cNvSpPr txBox="1"/>
          <p:nvPr/>
        </p:nvSpPr>
        <p:spPr>
          <a:xfrm>
            <a:off x="1736437" y="8268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결국 어쩔 수 없이 주문이 많은 순 혹은 평점보고 주문을 한다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074" name="Picture 2" descr="짜릿⚡️) 박소담 인생 첫 딱밤 맛 👉🏻 충격적인 맛 ㅋㅋ｜JTBC 201225 방송 - kakaoTV">
            <a:extLst>
              <a:ext uri="{FF2B5EF4-FFF2-40B4-BE49-F238E27FC236}">
                <a16:creationId xmlns:a16="http://schemas.microsoft.com/office/drawing/2014/main" id="{0F56C361-B978-4B49-B8A0-9F1BCAD3F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3"/>
          <a:stretch/>
        </p:blipFill>
        <p:spPr bwMode="auto">
          <a:xfrm>
            <a:off x="2668885" y="2301405"/>
            <a:ext cx="1913693" cy="31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342C0-7DCF-4119-865B-3B401291AC93}"/>
              </a:ext>
            </a:extLst>
          </p:cNvPr>
          <p:cNvSpPr txBox="1"/>
          <p:nvPr/>
        </p:nvSpPr>
        <p:spPr>
          <a:xfrm>
            <a:off x="2435685" y="1932073"/>
            <a:ext cx="17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충격적인 맛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4BA55F9-974A-4802-847F-07BA6338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85" y="4038444"/>
            <a:ext cx="1447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상엎 상엎음 엎음 뒤집음 안먹어 짤 - 짤봇">
            <a:extLst>
              <a:ext uri="{FF2B5EF4-FFF2-40B4-BE49-F238E27FC236}">
                <a16:creationId xmlns:a16="http://schemas.microsoft.com/office/drawing/2014/main" id="{BD9F4B38-8799-4871-9EAD-3BD6E5F5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89" y="2628666"/>
            <a:ext cx="3861815" cy="34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FFB33-CD93-4A36-A59C-6AB305E5A423}"/>
              </a:ext>
            </a:extLst>
          </p:cNvPr>
          <p:cNvSpPr txBox="1"/>
          <p:nvPr/>
        </p:nvSpPr>
        <p:spPr>
          <a:xfrm>
            <a:off x="7596645" y="1923051"/>
            <a:ext cx="2883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!!!</a:t>
            </a:r>
          </a:p>
          <a:p>
            <a:r>
              <a:rPr lang="ko-KR" altLang="en-US" kern="0" dirty="0" err="1">
                <a:solidFill>
                  <a:srgbClr val="000000"/>
                </a:solidFill>
                <a:latin typeface="한컴바탕"/>
              </a:rPr>
              <a:t>배민에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 대한 부정적 인식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</a:rPr>
              <a:t>!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080" name="Picture 8" descr="배신 짤 - 짤봇">
            <a:extLst>
              <a:ext uri="{FF2B5EF4-FFF2-40B4-BE49-F238E27FC236}">
                <a16:creationId xmlns:a16="http://schemas.microsoft.com/office/drawing/2014/main" id="{C7CBF750-8108-46A5-ACF3-D2100998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98" y="4510254"/>
            <a:ext cx="2063389" cy="19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배신 짤 - 짤봇">
            <a:extLst>
              <a:ext uri="{FF2B5EF4-FFF2-40B4-BE49-F238E27FC236}">
                <a16:creationId xmlns:a16="http://schemas.microsoft.com/office/drawing/2014/main" id="{D845B9F1-8A64-493E-BCE2-0E804D9D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20" y="2675722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달려가리 함부영 악보">
            <a:extLst>
              <a:ext uri="{FF2B5EF4-FFF2-40B4-BE49-F238E27FC236}">
                <a16:creationId xmlns:a16="http://schemas.microsoft.com/office/drawing/2014/main" id="{45D4EC4A-B408-4B9A-B006-CC47776FF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58" y="2275572"/>
            <a:ext cx="26574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정재영 달려가는 &gt; 짤투데이">
            <a:extLst>
              <a:ext uri="{FF2B5EF4-FFF2-40B4-BE49-F238E27FC236}">
                <a16:creationId xmlns:a16="http://schemas.microsoft.com/office/drawing/2014/main" id="{C3290945-ED02-4367-8154-83010FC5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61" l="9455" r="89455">
                        <a14:foregroundMark x1="49091" y1="7650" x2="62182" y2="13115"/>
                        <a14:foregroundMark x1="70545" y1="72678" x2="79636" y2="98907"/>
                        <a14:foregroundMark x1="79636" y1="96721" x2="79636" y2="93989"/>
                        <a14:foregroundMark x1="62545" y1="12568" x2="5781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414" y="1592666"/>
            <a:ext cx="4711645" cy="31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쿠팡이츠' 제 발등 찍었다… &quot;배달비 2만6000원도 부족&quot; 靑 청원 | Save Internet 뉴데일리">
            <a:extLst>
              <a:ext uri="{FF2B5EF4-FFF2-40B4-BE49-F238E27FC236}">
                <a16:creationId xmlns:a16="http://schemas.microsoft.com/office/drawing/2014/main" id="{01CC379C-CD05-457B-ADCF-161FC9A9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66" y="2942656"/>
            <a:ext cx="3454405" cy="29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32455-A38C-4F8D-BDF3-E498DC32187A}"/>
              </a:ext>
            </a:extLst>
          </p:cNvPr>
          <p:cNvSpPr txBox="1"/>
          <p:nvPr/>
        </p:nvSpPr>
        <p:spPr>
          <a:xfrm>
            <a:off x="7823200" y="2176690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한컴바탕"/>
                <a:ea typeface="한컴바탕"/>
              </a:rPr>
              <a:t>쿠팡이츠로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 갈아타는 모습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7041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F0BB2-5DB7-4350-AE68-851CDA2F72D8}"/>
              </a:ext>
            </a:extLst>
          </p:cNvPr>
          <p:cNvSpPr txBox="1"/>
          <p:nvPr/>
        </p:nvSpPr>
        <p:spPr>
          <a:xfrm>
            <a:off x="2151604" y="108866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이게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,,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우리만의 착각일까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??</a:t>
            </a:r>
            <a:endParaRPr lang="ko-KR" altLang="en-US" sz="7000" dirty="0"/>
          </a:p>
        </p:txBody>
      </p:sp>
      <p:pic>
        <p:nvPicPr>
          <p:cNvPr id="5122" name="Picture 2" descr="그래픽] '배달앱' 시장 점유율 현황 | 연합뉴스">
            <a:extLst>
              <a:ext uri="{FF2B5EF4-FFF2-40B4-BE49-F238E27FC236}">
                <a16:creationId xmlns:a16="http://schemas.microsoft.com/office/drawing/2014/main" id="{5185AC7B-67C4-4E63-BB53-FE27AA14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609850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배달앱 2위 '요기요' 새 주인은 누가 될까? - 이투데이">
            <a:extLst>
              <a:ext uri="{FF2B5EF4-FFF2-40B4-BE49-F238E27FC236}">
                <a16:creationId xmlns:a16="http://schemas.microsoft.com/office/drawing/2014/main" id="{26708D0B-A6B5-48D2-8146-E2AF316D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17" y="3066809"/>
            <a:ext cx="2085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배달의민족 MA 제동 거는 與…업계 진입장벽 낮은데 왜 그러나 | 한경닷컴">
            <a:extLst>
              <a:ext uri="{FF2B5EF4-FFF2-40B4-BE49-F238E27FC236}">
                <a16:creationId xmlns:a16="http://schemas.microsoft.com/office/drawing/2014/main" id="{8497CB43-6639-4D31-89F1-1717955E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06" y="4454881"/>
            <a:ext cx="35052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10454-7635-482E-94F4-2967193DFEB7}"/>
              </a:ext>
            </a:extLst>
          </p:cNvPr>
          <p:cNvSpPr txBox="1"/>
          <p:nvPr/>
        </p:nvSpPr>
        <p:spPr>
          <a:xfrm>
            <a:off x="7663406" y="4454881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여러가지 점유율 그래프를 보여준다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13540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약오르는 짤 모음 이유없이 보내보자 : 네이버 블로그">
            <a:extLst>
              <a:ext uri="{FF2B5EF4-FFF2-40B4-BE49-F238E27FC236}">
                <a16:creationId xmlns:a16="http://schemas.microsoft.com/office/drawing/2014/main" id="{E762B962-751D-4533-941A-CD0FB1AD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71" y="2882095"/>
            <a:ext cx="2619919" cy="27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빡친 개구리 - 고경표 약오르는 짤 모음 ㅋㅋㅋㅋㅋㅋ아약올라 ㅋㅋㅋㅋㅋㅋㅋㅋㅋㅋㅋㅋㅋㅋㅋㅋㅋ | Facebook">
            <a:extLst>
              <a:ext uri="{FF2B5EF4-FFF2-40B4-BE49-F238E27FC236}">
                <a16:creationId xmlns:a16="http://schemas.microsoft.com/office/drawing/2014/main" id="{5F537D8B-3D98-4069-AA06-8F280AA7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64" y="2496815"/>
            <a:ext cx="5862658" cy="331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B1934-A9CA-4C87-85C8-732BCFAF64D7}"/>
              </a:ext>
            </a:extLst>
          </p:cNvPr>
          <p:cNvSpPr txBox="1"/>
          <p:nvPr/>
        </p:nvSpPr>
        <p:spPr>
          <a:xfrm>
            <a:off x="2128705" y="410463"/>
            <a:ext cx="8134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곧 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,,, </a:t>
            </a:r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업계 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1</a:t>
            </a:r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위 뺏길 수도 있겠네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???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4033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파워레인저'(전대물)에 관한 뻔펀한 이야기-[뻔펀] - YouTube">
            <a:extLst>
              <a:ext uri="{FF2B5EF4-FFF2-40B4-BE49-F238E27FC236}">
                <a16:creationId xmlns:a16="http://schemas.microsoft.com/office/drawing/2014/main" id="{278CCBC8-9F98-4A4A-A3C9-56622084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20" y="1552503"/>
            <a:ext cx="8678360" cy="488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BB3F-4662-4869-AF69-813EBBE32C84}"/>
              </a:ext>
            </a:extLst>
          </p:cNvPr>
          <p:cNvSpPr txBox="1"/>
          <p:nvPr/>
        </p:nvSpPr>
        <p:spPr>
          <a:xfrm>
            <a:off x="2128705" y="410463"/>
            <a:ext cx="8134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kern="0" dirty="0">
                <a:solidFill>
                  <a:srgbClr val="000000"/>
                </a:solidFill>
                <a:latin typeface="한컴바탕"/>
              </a:rPr>
              <a:t>우리가 </a:t>
            </a:r>
            <a:r>
              <a:rPr lang="ko-KR" altLang="en-US" sz="7000" kern="0" dirty="0" err="1">
                <a:solidFill>
                  <a:srgbClr val="000000"/>
                </a:solidFill>
                <a:latin typeface="한컴바탕"/>
              </a:rPr>
              <a:t>도와줄게</a:t>
            </a:r>
            <a:r>
              <a:rPr lang="en-US" altLang="ko-KR" sz="7000" kern="0" dirty="0">
                <a:solidFill>
                  <a:srgbClr val="000000"/>
                </a:solidFill>
                <a:latin typeface="한컴바탕"/>
              </a:rPr>
              <a:t>!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08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</Words>
  <Application>Microsoft Office PowerPoint</Application>
  <PresentationFormat>와이드스크린</PresentationFormat>
  <Paragraphs>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김차헌</dc:creator>
  <cp:lastModifiedBy>김차헌</cp:lastModifiedBy>
  <cp:revision>5</cp:revision>
  <dcterms:created xsi:type="dcterms:W3CDTF">2021-07-11T11:30:59Z</dcterms:created>
  <dcterms:modified xsi:type="dcterms:W3CDTF">2021-07-11T12:28:53Z</dcterms:modified>
</cp:coreProperties>
</file>