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lack Han Sans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BlackHanSans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435a4fb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435a4fb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435a4fb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435a4fb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35a4fb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35a4fb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35a4fb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35a4fb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35a4fb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35a4fb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9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배민은 배민이 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불편하다는 걸 알까?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-휘갈기는 느낌? 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896806" y="257175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오늘은 불금, 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치킨을 한 번 먹어볼까?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045925" y="3278025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대충 배민 캐릭터</a:t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1347875" y="3730925"/>
            <a:ext cx="1013700" cy="13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139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이 밑은 생각만 한 것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2401370" y="1045950"/>
            <a:ext cx="4197900" cy="13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허걱!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(놀라는 효과)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854650" y="2464914"/>
            <a:ext cx="40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클로즈업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492369" y="2922965"/>
            <a:ext cx="1678500" cy="21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363281" y="7494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4328275" y="3720150"/>
            <a:ext cx="1013700" cy="13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ctrTitle"/>
          </p:nvPr>
        </p:nvSpPr>
        <p:spPr>
          <a:xfrm>
            <a:off x="4744956" y="14841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1576181" y="15900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>
            <a:off x="1793281" y="6435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2722056" y="11649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8" name="Google Shape;88;p18"/>
          <p:cNvSpPr txBox="1"/>
          <p:nvPr>
            <p:ph type="ctrTitle"/>
          </p:nvPr>
        </p:nvSpPr>
        <p:spPr>
          <a:xfrm>
            <a:off x="5257056" y="11649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5183456" y="5208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2134006" y="20055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1" name="Google Shape;91;p18"/>
          <p:cNvSpPr txBox="1"/>
          <p:nvPr>
            <p:ph type="ctrTitle"/>
          </p:nvPr>
        </p:nvSpPr>
        <p:spPr>
          <a:xfrm>
            <a:off x="1110331" y="22175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389331" y="1215225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5739131" y="20055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3363281" y="18174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6561531" y="22175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6444331" y="15900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3363281" y="125425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8" name="Google Shape;98;p18"/>
          <p:cNvSpPr txBox="1"/>
          <p:nvPr>
            <p:ph type="ctrTitle"/>
          </p:nvPr>
        </p:nvSpPr>
        <p:spPr>
          <a:xfrm>
            <a:off x="4420006" y="-1971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수많은 치킨집들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3567631" y="2991300"/>
            <a:ext cx="25350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Black Han Sans"/>
                <a:ea typeface="Black Han Sans"/>
                <a:cs typeface="Black Han Sans"/>
                <a:sym typeface="Black Han Sans"/>
              </a:rPr>
              <a:t>너무 많아...</a:t>
            </a:r>
            <a:endParaRPr sz="24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5898275" y="3377100"/>
            <a:ext cx="25350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깨알 설명 문구</a:t>
            </a:r>
            <a:endParaRPr sz="24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배민 본사 기준 치킨집 </a:t>
            </a:r>
            <a:endParaRPr sz="24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1551개</a:t>
            </a:r>
            <a:endParaRPr sz="24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