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9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20.481"/>
    </inkml:context>
    <inkml:brush xml:id="br0">
      <inkml:brushProperty name="width" value="0.34286" units="cm"/>
      <inkml:brushProperty name="height" value="0.34286" units="cm"/>
      <inkml:brushProperty name="color" value="#333333"/>
    </inkml:brush>
    <inkml:brush xml:id="br1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649 588 8303,'-41'-31'49,"0"-1"1,-26-21 0,-8 8-1,14 15 8,12 16 0,5 12-72,2 9 1,0 11-1,2 13 1,3 1-1,4 3-163,3-2 508,2-3 0,16-9-120,5 0 1,24-9 0,13-10 0,12-11 10,7-12-301,19-14-661,-3 2 806,-19 13 0,1-2-1842,40-20 1727,-31 21 0,0 0 40,32-21 0,-30 29 1,1 3-225,39-4 1,0 14 0,-16 14 61,-5 14 0,-7 21 0,-19 14 0,-16 12 1,-19 9 107,-11 7 1,-15-41 0,-6 2-1,-2 5 1,-3 1 0,-5 0 0,-2 0 216,-3 3 1,-3 0 0,-7 3-1,-2 0 1,0 0 0,-1 0 0,0-4-1,0-1-104,1-3 1,-1-2 0,-2-5-1,-1-3 1,9-9 0,1-4 0,-28 21-473,11-14 1,12-12 0,7-19 0,10-18 422,8-24 0,15-11 0,9-19 0,0-5 0</inkml:trace>
  <inkml:trace contextRef="#ctx0" brushRef="#br0" timeOffset="279">2119 0 8304,'9'5'0,"-11"11"143,-17 19 1,-6 17 0,-15 22 0,-2 15 176,23-39 0,1 3 0,-7 12 0,1 3 0,3-1 0,2 1 0,-1 1 0,0 0-298,1-1 0,1 1 0,2 5 0,-1-1 0,-1-2 0,-1-2 0,3-2 0,2-1-234,2-3 1,0-2-1,0-9 1,1-1-1,4 32 1,2-15-393,3-17 0,4-13 1,5-24-1,7-10 155,5-8 1,2-22 0,0-23 0,0-19 448,0-11 0,7-14 0,0-3 0,-2 1 132,-3 4 1,-2 9 0,2 12 0,3 14 280,2 9 0,0 15 0,-5 4 0,3 7-261,2 7 1,16 4 0,1 8 0,6-3-423,7-2 1,5-7 269,7 7 0,5-18 0,9 1 0</inkml:trace>
  <inkml:trace contextRef="#ctx0" brushRef="#br0" timeOffset="989">3085 798 8486,'-19'-30'225,"5"7"1,-11-5 0,8 4 1268,10 3-1395,5 0 0,11 0 1,8 0-1,6 0-204,5 0 0,9-7 0,1 0 0,6 3 104,5 1 1,2 6-1,-4 4 1,0 7-71,-8 4 1,3 6-1,-9 6 1,-3 12 116,-9 12 0,-9 16 0,-12 9 0,-5 10 56,-9 9 0,-11 18 0,2-42 0,-3-1 0,-2 2 0,0 0-84,-2 0 0,-1 1 0,-2 5 0,-2-1 1,3-10-1,-1-2 0,4-4 0,0-2-301,-25 27 0,7-10 1,12-19-189,7-13 0,7-14 1,10-24-1,11-16-22,11-18 1,20-17 0,8-12-1,10-7 383,5 3 0,-24 37 0,3 2 0,35-30 0,-5 5 362,-5 7 1,-11 9 0,2 14 0,-5 9 145,-2 10 1,-9-1 0,-5 10 0,-5 0 99,-2-2 0,0 7-314,0-5 1,0 4 0,0 1-1,-2-5-729,-5-7 0,14 0 1,-3-5-1,8-4 107,2 0 0,7-10 1,7 0-1,-3-2 363,-1 0 1,-3 0 0,-3-4 0,-4 4 15,-7 7 0,-4-3 379,-3 3 1,-12 3-1,-9 11 221,-12 7 1,-6 14-1,-3 7 1,0 7-34,0 7 0,0 7 1,-3 14-1,-1 7-141,-3 4 1,0 13 0,7 4 0,-3 7-455,-4 7 0,5 2 0,10-43 0,1 0 1,-7 44-497,5-8 1,9-7 0,-2-20 0,7-8-748,7-9 0,14-26 1330,14-9 0,5-32 0,2-20 0</inkml:trace>
  <inkml:trace contextRef="#ctx0" brushRef="#br0" timeOffset="1151">4849 126 8824,'11'10'0,"-4"6"0,-7 10 0,-4 9 0,-8 7 438,-7 7 0,10 4 1,-12 15-1,2 4-441,1 5 0,-3 19 1,0-3-1,9-42 1,0 1 46,-2 0 0,0 1 0,3 4 0,-1 0 0,-1-7 0,0-2 0,-3 43-2154,9-9 1697,14-19 0,14-2 0,12-8 1</inkml:trace>
  <inkml:trace contextRef="#ctx0" brushRef="#br1" timeOffset="1326">6130 0 8946,'-3'21'0,"-4"5"0,-7 9-203,-4 14 0,-3 19 130,0 9 1,6-27 0,-1 2 0,-1 7-1,-1 1 1,-1 8 0,-1 2 121,-1 5 1,0 2 0,-1 2 0,-1 3 0,0 5 0,0 1 0,-2 0 0,1 1-146,0-3 1,1 1 0,4 3 0,1-1 0,1-8 0,1-1 91,1-1 1,0-2-1,-4 0 1,0-2 0,3-1-1,0-1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56.09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567 253 8545,'-60'-33'5,"18"5"0,21 5 0,28 4 1,9 3-1,12 4 0,12 0 0,11 1 247,10-6 1,2-1 1162,21-3-2439,-14 9 1223,21-7 1,-19 17-123,5-5 179,-5 5-657,-18 2 493,-3 0 0,-18 9-330,-5 5 0,-12 12 0,-4 2 0,-5 0 135,-9 2 0,-17-4 0,-16 9 1,-7 0-240,-7-3 1,-12-1 0,-11-8 0,-5 0 177,-9-2 0,2 5 0,-10-12 0,6 2 741,4-2 0,-5 5 1,14-3 529,1 10-1834,1-3 1000,10 17 871,10 2-557,1 2-48,20 17-612,1 2 371,10 2-66,10 26 228,1-23-1121,10 23 461,0-26 214,10 17 56,1-26 0,27 5 1,4-22 256,2-4-801,19-14 0,-5-14 1,22-16-1,4-14 201,4-17 1,-41 13 0,0-4 0,-3-5-1,0-1 1,1 1 0,-1 0-184,-2 0 0,-2 0 0,-3-2 1,-2 1-1,21-26 0,-9 9 456,-10 8 0,-11 4 0,-5 0 0,4 0 0</inkml:trace>
  <inkml:trace contextRef="#ctx0" brushRef="#br0" timeOffset="180">630 589 8361,'-21'0'1646,"10"2"-1129,4 5 0,7 5 1,7 9-1,9 0-404,10 0 0,6-10 0,13-4-327,4-4 1,4-3-1,13-3 1,1-4 0,6-7-111,1-4 0,1-10 0,2-3 0,-7 1-614,-5 0 0,-9 2 1,-4 7 937,-8 0 0,3 0 0,-15 0 0</inkml:trace>
  <inkml:trace contextRef="#ctx0" brushRef="#br0" timeOffset="434">1470 421 8361,'3'-21'477,"4"-3"0,9-1-118,10-3 0,6 0 0,10 7 0,0 0-303,0 0 1,7 0 0,0 2 0,-2 3 29,-3 2 1,-11 9 0,-5-2 0,-5 5-243,-2 2 0,-9 9 1,-5 7-1,-7 8 281,-7 4 1,-14 16 0,-14 0 0,-5 8 76,-2 6 1,-2 3-1,-3 2 1,-2 0-68,3 0 0,-6 7 0,3 0 0,5-3-263,7-1 0,-1 1 0,13-4 0,4-9-265,4-7 1,15-8 0,2-6-1,14-12-350,12-12 0,9-9 1,16-11-1,12-17 743,12-19 0,-30 10 0,1-3 0,1-3 0,1 0 0</inkml:trace>
  <inkml:trace contextRef="#ctx0" brushRef="#br0" timeOffset="588">2583 337 8361,'14'-19'267,"0"5"1,-14 7 0,-5 16 150,-13 12 1,-24 19 0,-3 16-1,-4 5-160,-2 2 1,-3 7-1,8 2 1,1 3-155,-1 4 0,-1-4 0,8-1 0,4-1-521,7-6 0,4-1 0,6-6 0,4-4-2403,7-7 2820,4-4 0,13-13 0,1-1 0</inkml:trace>
  <inkml:trace contextRef="#ctx0" brushRef="#br0" timeOffset="937">2877 589 9542,'0'-42'0,"0"2"0,2 5 717,5 7 0,5 12 1,9 4-1,0 3-618,0 4 0,2 3 0,3 2 0,2 2-21,-2 5 0,-3 5 1,-2 11-1,-2 3-137,-5 2 1,-5 11 0,-11 3 0,-5 10-250,-7 1 0,-17 10 0,-11-2 0,-9 7 49,-3-1 1,-6 3 0,4-4-1,-3-8 240,3-4 1,-2-5 0,9-7-1,5-3-35,6-4 0,8-7 1,11-11 576,5-3 1,7-10-220,14 3 1,7-4-1,17-6 1,8-4-74,8-7 0,16-4 0,-5-1 1,1 3-174,1 2 0,-8 9 0,-3-2 1,-5 5-410,-2 2 0,-7 2 1,-2 5-1,-5 7-262,-10 5 1,3 4-1,-7 3 1,3 2 612,-3-3 0,4 8 0,-6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5:37.360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150 1062 8012,'-58'0'43,"9"0"0,19 0 0,18 0 0,24-2 0,16-5 53,14-7 1,23-16 0,5-12-1,12-12 1,-38 24 0,0-1-234,2 0 1,-1-1 0,1 4-1,-1 0 78,-2-1 0,-2 2 0,34-10 0,-5 2 1,-5 9-1,-6 8 162,-10 4 0,-3 9 0,-18 19 0,-4 14 114,-8 9 1,-9 24-1,-14 9 1,-9 12-70,-10 9 1,6-44 0,-2 1 0,-5 6 0,-2 0 0,-1 0 0,-1-1-80,0-1 0,-1 1 0,-5 5 0,-3-2 0,1-6 0,-1-2 0,1-1 0,1 0-124,1-2 1,-1-2-1,-29 23 1,13-10-1,12-12-448,12-9 0,11-16 1,14-24-416,19-21 1,40-32 917,-17 17 0,3-2 0,11-10 0,3-1 0,0 0 0,-1 0 0</inkml:trace>
  <inkml:trace contextRef="#ctx0" brushRef="#br0" timeOffset="160">2250 222 7953,'-61'49'592,"5"0"0,14 7 0,17-2 0,8 4-664,10 8 1,5 1 0,2-4 0,2-2-447,5-5 1,5 2 0,9-9 0,0-2-983,0-3 1500,0-11 0,0 7 0,0-8 0</inkml:trace>
  <inkml:trace contextRef="#ctx0" brushRef="#br0" timeOffset="516">2124 747 7953,'9'-21'838,"-4"0"1,9 0-330,2 0 1,5 0 0,7-2-1,7-5-833,5-7 1,11-7 0,5-7 0,5-5-259,2 1 0,-2-8 0,-5 7 0,-7 1 206,-5 4 0,-4 7 0,-5 7 0,-7 7 259,-5 4 168,-2 13 1,-9 11 0,-5 16 0,-5 7 393,-2 5 0,-9 7 0,-5-4 0,-5 1 28,-2 6 0,0-6 1,0 3-1,0 0-50,0-2 1,0 7 0,0-8-1,2 3-281,5 0 0,-2 0 0,9 10 0,2 1-439,3 3 0,2 12 0,0 0 1,0 9-227,0 4 0,0-4 0,0 5 0,0-3 216,0-4 1,0-5 0,0-5 0,0-6-492,0-8 0,0-7 798,0-16 0,2-11 0,5-13 0,7-18 0,5-18 0,9-20 0,0-11 0,-5 26 0,1 0 0,20-43 0</inkml:trace>
  <inkml:trace contextRef="#ctx0" brushRef="#br0" timeOffset="805">3552 327 7953,'33'-18'0,"-8"6"0,-8 14 606,-10 17 0,-19 14 0,-4 13 0,-1 6-26,-1 1 0,-6 3 1,1 5-1,7-5-473,4-7 0,5-5 0,7-4 0,0-5-330,0-7 1,2-7 0,8-7 93,11-7 1,0-23 0,9-12 0,-2-12-515,0-9 0,0-5 0,-7-9 0,0 0 426,0 0 1,-2 0-1,-3 3 1,-4 4 233,-3 7 0,-2 14 1,-12 7-1,-6 7 60,-10 7 1,-12 7 0,0 14 0,-4 9 55,-7 10 0,-3 6 0,5 13 1,0 1-318,0 3 1,9-2-1,5-10 1,7-4 5,7-3 1,10-2-1,18-9-415,14-5 1,25-14 0,13-16 592,6-10 0,5-7 0,7-9 0</inkml:trace>
  <inkml:trace contextRef="#ctx0" brushRef="#br0" timeOffset="943">4539 96 7951,'21'-11'286,"-19"11"0,-11 16 0,-12 10 318,-7 9 0,-9 4 1,4 3-1,-2 0-431,0 0 0,2 10 1,-4 4-1,2 4-633,-2 3 0,-1 0 0,1 0 0,2 0-1930,-2 0 2390,-3 0 0,-2 10 0,0 1 0</inkml:trace>
  <inkml:trace contextRef="#ctx0" brushRef="#br0" timeOffset="1106">3636 1440 8866,'-2'21'0,"-5"3"0,-7 4 309,-5 7 1,5 14 0,0 9 0,0 7 120,2 5 1,3 3-1,9-8 1,2-2-360,5-9 1,5-10 0,11-9 0,8-9-425,11-10 0,4-7 1,17-13-1,7-10 12,3-14 1,15-14 0,-4-12 0,-40 22 0,-1-1 340,-1-3 0,2-1 0,7-5 0,1-2 0,1-4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5:35.601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1109 1 7790,'-42'4'0,"0"10"0,2 12 0,7 23 0,10 9 0,7 10 0,11 4 0,-2 3 336,5-12 0,2-9 1,0-12-1,0-3-1187,0-4 0,9-4 0,5-13 851,5-4 0,-8-4 0,8-29 0,-7-4 0</inkml:trace>
  <inkml:trace contextRef="#ctx0" brushRef="#br0" timeOffset="170">521 694 9034,'-31'28'0,"-4"0"0,-2-3 634,2-1 0,5-10 1,11 0-449,5 2 1,7-7-1,19-2 1,13-4-295,15-3 1,16 0 0,-2 0-1,4-3-296,5-4 1,-5 5 0,12-5 0,-7 5-268,-7 2 1,-4 0 0,-10 2 335,0 5 0,-12 5 0,-9 11 0,-12 3 335,-6 2 0,-13 0 0,-20-7 0,-14 0 0</inkml:trace>
  <inkml:trace contextRef="#ctx0" brushRef="#br0" timeOffset="589">731 1051 7790,'-61'21'285,"5"0"1,5 0 209,-1 0 1,8 7 0,-3 2 0,8 3-93,4 4 1,11 10-1,1 2 1,9-5-227,5-7 1,2 3 0,9-7 0,5-1-255,7-4 0,5-7 0,4-4 0,5-6 148,7-1 0,7-13 0,5-11 0,2-4-506,-3-3 1,6-10 0,-3-4 0,-5-4 85,-7-3 1,1 7 0,-13 2 0,-4 3 98,-4 4 0,-13 3 0,1 4 0,-10 5 44,-9 7 0,-14 5 1,-7 4-1,-7 5-2,-7 7 0,-2 14 0,-7 7 0,2 5 27,-3 2 1,6 9-1,-1 3 1,3 2 444,4 0 0,3-10 1,2 6-1,0-6 174,0-4 0,9 3 0,5-15 391,5 2 1,11 1 0,7 2-517,10-7 0,16-14 0,16-5 0,10-2-188,9 0 1,7 0 0,5-7 0,4 0 92,3 0 0,2 0 1,7 0-1,0 0-453,0 0 0,-12 0 0,-7 3 0,-9 4-238,-4 7 0,-13 4 1,-13 3-1,-10 0 395,-9 0 0,-4 17 1,-6 6-1,-4 5-14,-7 2 0,-14 15 0,-7-3 0,-4 4-480,-3 6 0,0-8 0,2 5 0,5-7 572,7-7 0,-5-5 0,1-9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03.140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651 1291 7824,'-32'12'-17,"1"-1"0,10-6 1,-2 2-1,-5-2 1,-5-1-1,-2 1 0,0 4-502,-2 3 0,-3 2 0,-2 9 459,0 5 1,0-4-1,0 4 1,0-5 59,0-2 0,0 0 0,0 0 0</inkml:trace>
  <inkml:trace contextRef="#ctx0" brushRef="#br0" timeOffset="284">378 514 7800,'0'-32'0,"0"4"0,0 4 0,0 3 0,-9 10 0,-3 1 0</inkml:trace>
  <inkml:trace contextRef="#ctx0" brushRef="#br0" timeOffset="473">294 682 8278,'0'31'0,"0"4"0,0 2 458,0-2 1,-7 5 0,0-5 0,3 4-330,1 3 1,3 7 0,0 0 0,0-2-180,0-3 0,0-4 0,0-5 0,3-7-2,4-5 0,4-11 0,13-5 0,4-7 10,7-7 1,14-7 0,9-14 0,5-7-122,0-5 1,14-11 0,-7-7 0,-32 25-1,1 0-115,-1-2 0,1 0 0,1 0 0,-1 0 0,31-28 1,-2 0 277,-3 0 0,-2 10 0,0 1 0</inkml:trace>
  <inkml:trace contextRef="#ctx0" brushRef="#br0" timeOffset="737">1260 598 7800,'-21'0'2366,"0"0"-1959,0 0 1,3 3-1,4 4-658,7 7 0,14 7 0,4 7 0,3 7-166,0 4 0,-2 10 0,2 3 0,-5 1 64,1 6 0,-8-1 0,5 0 0,-5-6 274,-2-8 0,0-7 1,-2-18 355,-5-5 0,5-9 0,-3-17 76,10-9 1,6-14-1,13 0 1,4-2-6,7 2 0,7-3 1,7 10-1,4 3-381,1 1 0,11 13 1,-7 4-1,1 4-942,1 3 1,-8 3-1,-6 6 975,-8 12 0,-8 9 0,-9 12 0</inkml:trace>
  <inkml:trace contextRef="#ctx0" brushRef="#br0" timeOffset="1223">651 2110 9580,'-58'0'0,"9"0"0,14 0 505,9 0 1,17 0 0,7 2-831,6 5 1,20-4 0,-1 6 0,5 0 141,2 5 0,5 5 0,-4 4 1,-1 3 77,0 2 1,-2 7 0,-9-7 0,-3-2 96,-2-3 1,-9 5-1,2 2 1,-5 1-21,-2-1 1,-9-2 0,-5-7 0,-7 0 176,-7 0 0,-5 0 1,-9 0-1,0 0 89,0 0 0,-7 0 0,0 0 1,3-2 166,1-5 1,10 4-1,3-4 127,1 5 1,6-5-543,11 0 1,14-7 0,16 5-1,7-3-196,5-4 1,10-5-1,-6-7 1,3-5-89,0 0 0,-9-13 1,4 4-1,-4-3-189,-5 1 1,5 2 559,-12 0 0,-7 9 0,-7 5 167,-12 5 0,-7 11 0,-2 8 0,0 8 29,0 10 1,-7 7-1,0 7 1,3 7 4,1 5 1,3 2 0,0-2 0,3-5-118,4-7 0,4-14 0,10-7 1,3-7-455,4-7 0,14-5 0,14-14 1,7-11 224,7-19 1,4-14 0,13-19 0,-33 32 0,1-2-343,1-3 0,0-2 1,7-9-1,0-1 1,-2 0-1,0 1 0,-1-3 1,1 0 337,1-2 0,0 0 1,-1 3-1,1 0 0,1-3 1,0 0-1</inkml:trace>
  <inkml:trace contextRef="#ctx0" brushRef="#br0" timeOffset="1551">2205 1333 7837,'21'-30'1016,"0"-5"0,0-2-631,0 2 1,0-3 0,0 10-1,0 3-485,0 1 0,0 13-170,0 4 0,-2 16 1,-8 17-1,-11 20 55,-11 22 1,-17 25-1,11-39 1,-1 2 0,-1 4-1,0 1 166,2 0 0,-1-1 0,-4 6 0,-2-1 0,3-5 1,0-1-1,0-3 0,0-2 30,2-6 0,0-1 1,-18 40-1,9-24 1,2-12 347,3-11 1,4-22-274,5-18 0,5-21 1,14-21-1,6-11-63,10-8 1,19-9 0,0-2 0,2-1-38,4 1 1,1 4-1,-5 15 1,0 8-140,0 8 1,0 18 0,-2 1-1,-3 6-15,-2 7 0,-2 5 0,2 7 1,-7 5 34,-5 0 0,5-1 0,0-6 0,0 2-579,2-2 742,-6-12 0,6-24 0,-9-13 0</inkml:trace>
  <inkml:trace contextRef="#ctx0" brushRef="#br0" timeOffset="1851">3171 1018 9109,'9'24'0,"-9"4"0,-11 7 386,-8 4 0,-9 10 0,-2 5 0,-1 4-361,1 7 1,-7 5 0,4-2 0,-2 2-157,0-2 0,0-3 0,-7 0 1,0 3-250,0 2 1,0 0-1,0-9 1,2-5 154,5-7 1,5-14-1,9-7 0,0-5 0,9-14 0,5-11 1,5-19-12,2-19 0,16-18 1,8-17-1,6-2 548,7-2 1,3-5 0,2 16 0,0 8 173,0 8 1,0 10-1,2 10 1,1 11-213,-3 11 1,4 8 0,-13 2 0,0 0-64,-5 0 1,2 14-1,-2 2 1,-2 1-347,-3 1 1,5-6 0,0 0 0,0-3 198,2-4 1,-4-12-65,9-7 0,0-14 0,7-5 0</inkml:trace>
  <inkml:trace contextRef="#ctx0" brushRef="#br0" timeOffset="2019">3906 787 7741,'-33'21'328,"5"17"1,12 8-1,4 10 491,3 10 0,2 8 0,7-4 0,2-4-1382,5-8 1,-4 2 0,6-4 0,-2 5-369,0 2 1,7 7-1,-7 2 931,-2 3 0,6 2 0,1 7 0</inkml:trace>
  <inkml:trace contextRef="#ctx0" brushRef="#br0" timeOffset="2236">4830 2068 7747,'26'9'157,"-8"5"0,-8 7 21,-13 7 1,-1 14 0,-15 14-1,-7 5-17,-4 2 0,-14 7 0,-12 2 0,-3 1-78,3-1 1,-11 0-1,4-4 1,0 0-399,4-8 1,8-6 0,11-14 0,5-5-106,7-7 1,14-12 419,7-2 0,24-19 0,6 3 0</inkml:trace>
  <inkml:trace contextRef="#ctx0" brushRef="#br0" timeOffset="2615">5943 1081 10026,'-33'-9'1638,"15"4"0,18-6-2125,11 1 1,24-8 0,10-3-1,6-12 54,7-7 0,3-9 0,4-2 0,3 0 23,2-1 0,-2-1 0,-12 11 0,-10 9 308,-8 7 1,-1 15-1,-11 6 362,-8 10 1,-6 25 0,-17 21 0,-9 15-96,-14 11 1,9-30-1,-1 1 1,-4 2-1,-1 1 1,-2-1-1,0 0-46,0 1 1,0 1 0,-2-2 0,0 0-1,4-1 1,1 0 0,1-4 0,-1-2-331,-20 37 0,11-10 1,8-17-1,8-11-595,10-11 0,10-20 806,11-11 0,18-18 0,22-15 0</inkml:trace>
  <inkml:trace contextRef="#ctx0" brushRef="#br0" timeOffset="3111">6510 178 7729,'-21'-11'707,"0"4"1,9 16 0,3 12 0,2 12-337,0 6 1,-2 13-1,2 6 1,-7 12-334,-5 14 1,7-33-1,1 3 1,-3 8-1,0 2 1,-3 4-1,-1 2-33,-1 2 0,-2 0 1,-4 3-1,-1 0 1,-1-1-1,0 1 1,0-2-1,0-2 31,2-4 1,1-3 0,2-4 0,0-3 0,2-8-1,0-3 1,-17 36-10,2-17 0,16-23 0,1-23-353,6-17 1,7-41 0,15-29 0,11-21 87,-6 39 1,2-2-1,3-1 1,2-2-1,2-4 1,1-1-1,3 3 1,0 0 104,2-1 0,1 2 1,1 6-1,1 2 0,1-1 1,0 2-1,0 6 1,2 3 302,32-25 1,-10 12 0,-4 18 0,-3 10-61,-4 6 1,-5 13 0,-7-1 0,-7 10 478,-5 9 0,-2 7 1,0 7-1,0 7-179,0 4 0,0 13 0,2 1 0,3 3-401,2 0 1,2 0-1,-2 5 1,7-3-214,5-2 0,2-9 1,2 2-1,3-7 377,2-7-173,0-14 0,2-12 0,3-9 0</inkml:trace>
  <inkml:trace contextRef="#ctx0" brushRef="#br0" timeOffset="3319">7833 241 10579,'-12'28'0,"-7"5"0,-6 4 819,-1 8 0,3 20 0,2 7 0,2 12-857,5 7 1,6-38 0,0 2 0,3-3-1,0 1 1,1-1 0,-1 1-392,0-3 1,1 0 0,-1 0 0,0 0 0,1 41 0,-3-2-186,2-3 1,3-7 0,2-9 0,0-14-41,0-9 0,9-17 1,5-9 653,5-11 0,2-17 0,0-5 0</inkml:trace>
  <inkml:trace contextRef="#ctx0" brushRef="#br0" timeOffset="3581">8421 472 7702,'11'-21'819,"-1"0"0,-8 7 0,5 3 0,9 1-1133,10 6 1,4-6 0,8 3 0,-3 3 108,2 1 0,3 3 0,-1 3 0,-4 4 41,-7 7 0,-11 14 0,-6 7 0,-1 7 266,-6 7 1,-11 0 0,-7 11-1,-4 6-67,-3-1 1,-14 0 0,-5-2 0,-2 0-12,-5 0 1,1-9 0,4-5 0,2-7-680,5-7 1,0-5-759,14-9 1413,5-9 0,16-3 0</inkml:trace>
  <inkml:trace contextRef="#ctx0" brushRef="#br0" timeOffset="3817">9765 10 7702,'21'-9'476,"-3"9"1,-4 5 0,-11 23-108,-15 25 1,-4 20 0,-17 18 0,17-43 0,-1 2-520,1 1 0,0 0 1,-2 2-1,-2-1 1,-2 2-1,-2 0 1,-1-1-1,1 1 174,0-2 0,1 1 0,5 0 0,1-1 1,-11 32-1,5-12 62,2-11 1,9-12 0,5-14-90,5-7 0,13-14 0,13-7 1,15-7-73,15-7 1,7-5 0,4-9-1,3 0-479,2 0 1,0 0-1,-7 0 1,-3 0-237,-4 0 1,-7 0 789,-14 0 0,5 0 0,-7 0 0</inkml:trace>
  <inkml:trace contextRef="#ctx0" brushRef="#br0" timeOffset="3990">9282 1732 7702,'-61'72'0,"5"3"819,7 0 0,5-1 0,4-6 0,5 2 0,7-2 0,14-3 0,7-4 0,7-5-1423,7-7 1,7-12 0,12-7-1,4-4-123,3-7 0,11-12 0,12-5 1,5-14 369,2-16 1,9-21 0,5-14-1,-35 27 1,0-2 356,3-2 0,1-2 0,6-8 0,1-3 0,5 0 0,1-1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22.61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478 535 7794,'-51'0'0,"0"0"0,-5 0 0,9 2 0,10 3 0,9 2 0,16 0 1322,12-7 0,26 0-1148,16 0 0,14-9 0,0-5 0,4-3-166,3 3 1,5-2 0,-3 7-1,-4-1 7,0 1 1,-12 2-1,-5 7 1,-9 2 73,-5 5 1,-11 7-1,-12 17 1,-9 11 83,-12 11 1,-10 15 0,-22 4 0,-8 5-155,24-34 0,-3 1 0,-6 2 0,-1 1 0,-1 4 0,0 1 0,-3-4 0,-1-1-109,1-4 0,0-2 0,2 0 0,2 0 0,3-6 0,2 0 0,-28 33-263,2-3 0,19-14 0,7-9 0,12-11 14,9-8 0,9-11 1,21-12-1,22-19 339,20-23 0,-18 6 0,2-3 0,6-4 0,-1 0 0</inkml:trace>
  <inkml:trace contextRef="#ctx0" brushRef="#br0" timeOffset="338">1633 199 8873,'-4'37'0,"-10"3"0,-17 9 0,-11 7 468,-7 9 0,21-23 0,0 3 0,2-1 0,1 3 0,-1 2 0,1 2-260,-2 1 0,2 1 0,3-1 0,2 1 0,2-1 0,1 1 0,0-2 0,-1-2-438,-14 42 1,16-42-1,1 0 1,-6 35-1,0 3-231,0-1 1,3-11 0,1-8 0,6-8-778,1-10 0,3-14 858,7-7 0,0-26 0,0-18 0,3-22 170,4-15 1,4-10 0,13-5 0,4-4 233,7-3 0,-3 14 0,3 1 0,3 6 202,1 7 0,3 3 1,0 2-1,0 2 216,0 5 0,-7 3 1,-2 6-1,0-2-143,-1 2 0,-6-4 1,4 0-1,-2-1-165,0 1 0,7-7 0,-4 4 0,1-2-331,6 0 1,-6 9-1,3 1 1,3 6-138,1 5 1,-4 9-1,0-4 1,3 2-1392,1 0 1725,-6 0 0,7 7 0,-8 0 0</inkml:trace>
  <inkml:trace contextRef="#ctx0" brushRef="#br0" timeOffset="689">2074 367 9515,'12'-21'0,"-3"0"235,1 0 1,1 7 0,10 2 0,0 3-374,0 4 1,3 5 0,4 5-1,7 2 132,4-2 0,1-1 0,-3 1 1,-2 2 21,3-2 1,-6-3-1,1-2 1,-3 0 69,-4 0 0,2 2 0,-5 3 1,-4 4-55,0 3 1,-10-3 0,-2 10 0,-5 7 56,-2 4 1,-9 7 0,-7 15 0,-10 8-139,-9 8 0,-7 14 0,-7-1 1,21-37-1,0 1-54,-2 0 0,-1-1 0,-25 35 0,5-7 0,4-6 74,8-13 1,11-15 102,0-10 0,16-17 1,14-13-1,19-19-32,19-19 1,7-4-1,16-12 1,7 0-20,2 2 0,7 1 0,-6 6 1,-1 0-295,0 8 0,-4 1 0,-10 15 1,-4 4-227,-3 1 0,-9 6 0,-9 0 0,-3 3-1005,-4 4 1502,-3 3 0,-2 2 0,0 0 0</inkml:trace>
  <inkml:trace contextRef="#ctx0" brushRef="#br0" timeOffset="900">3796 94 8507,'12'-40'1013,"-5"5"0,-5 17-1682,-2 18 1,0 25 0,-2 17 602,-5 3 1,2 8-1,-9 6 1,-2 6 348,-3 5 1,-9 5 0,-2-3 0,0 7-263,-1 1 0,-4-13 0,5 1 0,-3-5-473,-4 2 0,0-4 0,-1-7 0,6-3 452,1-4 0,-15-3 0,1-2 0</inkml:trace>
  <inkml:trace contextRef="#ctx0" brushRef="#br0" timeOffset="1095">2599 1858 10399,'-18'21'0,"-10"2"0,-7 5 819,0 7 0,7 21 0,14 5 0,7-1-205,4-1 1,3-15-1,0-2 1,3-9-486,4-3 1,7-9 0,11 2-1,6-9-949,1-4 1,13-6 0,11-11 0,4-9 163,3-10 1,10-9-1,6-14 1,-35 22 0,1-2 47,3-1 1,2 0 0,2-3 0,1 0 289,2-1 1,2-2-1,1 0 1,0-2-1,5-4 1,0 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19.930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556 862 7789,'-40'0'0,"3"0"0,-15 2 0,6 3 0,8 2 0,6 0 0,6 0 977,3 0 0,13 0-522,10-7 1,12 0-250,16 0 1,7 0 0,14 0-1,9 0 1,8 0-73,4 0 1,0 0 0,-7 2 0,-3 3-411,-4 2 1,-4 9 0,-13-2 0,-6 5 105,-12 2 1,-2 9 0,-15 5 0,-8 7 194,-15 7 1,-14 5-1,-16 9 1,-9 0 44,-10 0 1,-6 0-1,33-32 1,0-1-1,-36 26 34,7-7 0,7-7 0,7-7 0,9-7 345,10-5 1,9-9-419,14 0 1,23-12 0,22-2 0,15-14-5,17-11 1,3-1 0,13-9-1,3 0-360,-1 2 0,8 1 0,-14 6 1,-3-2-382,-9 2 0,-2 3 0,-12 2 1,-5 2 713,-7 5 0,-6 5 0,-10 9 0</inkml:trace>
  <inkml:trace contextRef="#ctx0" brushRef="#br0" timeOffset="262">304 2479 8430,'-52'39'696,"-4"-4"0,5-7 0,4-14 0,10-7-325,9-4 1,7-6 0,9-4-350,12-7 0,14-16 0,19-10 0,11-9-261,8-4 0,4-1 1,7-2-1,2 7 119,5 5 1,-2 11-1,6 8 1,-1 8 6,-6 10 0,-1 5 0,-3 7 1,-3 6 82,-4 10 1,-4 12-1,-13-3 1,-1 3 141,-3 4 1,-17 10 0,1 2 0,-7-3 28,-8-1 1,-4 1 0,-7-1 0,-7-6-463,-4 1 1,-3-3 0,0-2 0,-3-9-371,-4-10 1,5-6 0,-5-10 690,5 0 0,2-19 0,0-4 0</inkml:trace>
  <inkml:trace contextRef="#ctx0" brushRef="#br0" timeOffset="568">2005 925 7786,'-10'-19'475,"-4"5"0,-2 14 0,2 14 0,7 7-120,5 7 0,4-2 0,5 9 1,9 0-497,10-2 1,4 6 0,10-6 0,-3 2-50,1 0 1,6-2 0,-9 2 0,2-5 105,-2 0 0,-4-6 0,-13 6 1,-4 0 789,-7 5 0,-4 5 1,-3 2-1,-3 0-542,-4 0 1,-14 16 0,-16 5 0,-7 3-453,-5-1 1,-10-2 0,3 0-1,-4 0-363,-3 0 1,9-12 0,5-9-1,9-11-639,12-8 0,7-16 1113,28-14 1,12-16 0,32-29-1,12-11 177,-26 27 0,1-2 0,3-11 0,0-3 0,1-1 0,0-1 0</inkml:trace>
  <inkml:trace contextRef="#ctx0" brushRef="#br0" timeOffset="713">2992 1051 7927,'32'-30'424,"-4"9"0,-16 30 0,-14 26 0,-15 21-235,-8 19 1,-13 4 0,22-31 0,0 2 0,-2 0 0,1 0-113,-1 1 1,1 1 0,0 1 0,1 1 0,-3 1 0,1 0 0,2 1 0,1 0-224,3-1 1,1 0-1,-3-3 1,2 1-1,1 45 1,-1-10-476,5-9 0,5-9 1,6-16 620,10-12 0,0-9 0,17-12 0</inkml:trace>
  <inkml:trace contextRef="#ctx0" brushRef="#br0" timeOffset="1247">4042 148 7750,'11'-51'438,"-4"9"0,5 11 0,2 17 1,5 7-396,2 5 1,7 9-1,2 2 1,3 1-368,4-1 1,3 7-1,4-2 1,3 5 112,2 2 1,-3 7 0,-11 2 0,-9 3 357,-10 4 1,-6 3 0,-10 2 0,0 0 133,0 0 1,-12 0 0,-7 0 0,-9 0-114,-4 0 1,-10-2 0,-10-5-1,-1-10-72,-6-8 0,-1-1 0,-3-9 0,0-2-57,0-3 0,7-2 1,2 0-1,5 0 63,9 0 1,8 0 0,13-2 61,5-5 0,7 4 1,16-6-1,15 2-275,15 0 0,8-9 0,14 2 1,4-3-58,0 3 1,1-4-1,-6 6 1,-1-2-139,-3 0 1,-12 9 0,0-4 0,-9 2 113,-4 0 1,-10 0 0,-10 9 0,-1 5 370,-6 7 1,-18 5 0,-9 2 0,-10 2 62,-11 5 0,0 5 0,-12 9 0,-3 0 5,-1 0 0,-10 7 0,2 2 0,5 1 126,5-1 0,6 5 1,3-9-1,12-5 212,4-5 0,19-11-529,0 2 1,31-17-1,18-8 1,16-10-24,10-5 1,9-9 0,0-7 0,0 2-696,2 3 1,0-5 0,5 0 0,-7 5-159,-4 6 1,-6-1 0,-4 6 0,-7 0-1232,-4 5 2051,-13 5 0,-1-7 0,-10-3 0</inkml:trace>
  <inkml:trace contextRef="#ctx0" brushRef="#br0" timeOffset="1429">3391 1765 7801,'-31'0'819,"17"-9"0,5 6 0,25-4 0,10 3-742,9-3 0,14-5 0,7-9 1,5 2-831,2 5 1,7-2 0,0 7-1,-3-1 33,-1 1 0,-3 2 1,-3 7 719,-4 0 0,5 0 0,-7 0 0</inkml:trace>
  <inkml:trace contextRef="#ctx0" brushRef="#br0" timeOffset="1959">3286 2332 10355,'-10'-21'1092,"10"7"0,3 2 0,15 1-544,15-1 0,14 0 1,6-4-1,6 2-1368,6-2 1,12-8 0,-2 1 0,-1 4-1,-4 1 1,-4 6 0,-6 0 0,-4 1 325,-7-1 1,-7 7 421,-7-2 0,-14 17 0,-18 8 0,-15 10-13,-16 5 1,-19 2 0,-11 7 0,-10-2 246,-9-5 1,-7 4 0,-4-4 0,-1 2 307,7-2 1,3-4-1,16-10 1,7 0 520,2 0 0,19-3-629,0-4 0,24-4 1,15-13-435,15-4 0,23-4 0,2-10 0,8 0 4,6 0 1,3-3-1,2-1 1,0-6-157,0-1 1,-3 4 0,-1-5-1,-6 3-178,-1 4 0,-13 3 0,-11 2 0,-4 2-317,-3 5 1,-14 5 711,-14 9 1,-7 9 0,-24 8 0,-4 11 91,-4 14 0,-6 9 1,6 12-1,-6 2 645,-1 5 0,6 2 0,-2 8 0,7-8-270,7-7 0,5 1 0,11-20 0,3-6-433,2-10 0,11-9 0,3-7-195,12-7 1,9-14 0,7-9 0,7-10-306,5-9 1,13-14 0,10-7 0,12-4-7,-35 29 0,2-1 0,3-3 0,1 0 0,1 0 0,1 0 479,3 1 0,1 0 0,-2-3 0,0-1 0,7 1 0,1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16.63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0 1373 8144,'0'-26'0,"0"-6"0,0-13 0,0-8 1509,0-13 0,0 6-1091,0-3 1,3 11 0,4 15 0,7 4 12,4 3 0,15 11 0,7 12 0,9 5-538,4 2 0,13 0 0,11-2 0,2-5-352,-2-7 1,12-17 0,-5-11 0,-41 16-1,0-4 47,1-2 0,-2-3 0,-4-2 0,-3-1 1,-3-4-1,-1-2 0,18-43 184,-12 3 0,-9-2 1,-16 18-1,-12 10 336,-12 14 1,-25 13-1,-15 22 1,-15 18 120,-17 24 0,4 21 1,35-18-1,-1 2 1,0 4-1,1 0-288,1 1 1,2 1-1,-1 2 1,4 1 0,9-2-1,2 1 1,-21 38-242,14-12 1,19-4 0,9-21 0,11-10-120,17-14 0,14-13 0,31-22 0,4-14 419,7-13 0,-33 7 0,3-2 0,4 2 0,3-1 0,4-9 0,0 0 0</inkml:trace>
  <inkml:trace contextRef="#ctx0" brushRef="#br0" timeOffset="130">1722 218 9614,'-19'49'0,"-9"2"0,-9 1 0,-5 1 819,0 1 0,0 2 0,3 7 0,4 2-846,7 5 0,11 7 0,6 12 0,1 4 27,6 3 0,-2-43 0,0 1 0,0 5 0,0-1 0</inkml:trace>
  <inkml:trace contextRef="#ctx0" brushRef="#br0" timeOffset="659">756 1583 12289,'-28'0'303,"0"0"1,14 19-1,21 9 1,19 7-1124,11 0 1,12-5 0,3-9 0,1 0 89,6 0 0,1 7 0,3 2 1,-4 1 544,-10-1 0,0 7 1,-17-4-1,-1 0 480,-10-5 0,-3 2 1,-11-2-1,-2-2 168,-3-3 0,-11-2 0,-5-3 0,-7-1-279,-7-3 0,-5-3 0,-11 6 0,-5-6-175,-7-1 1,-7 6 0,-5-4 0,1-1 154,6-4 0,0 3 0,12-1 1,5 0-28,7 1 1,6 6 0,13-2 185,4 5 1,4 2 0,15-3 0,9-4-229,14-7 0,12 3 0,9-3 0,7-5-136,4-7 1,6-6 0,1-10 0,3-3-25,-2-4 0,-3 3 0,-4-8 0,-5 0-387,-7 1 1,-14 6 0,-7 0 0,-7 8 125,-7 4 1,-7 9 0,-16-2 0,-12 7 534,-12 7 0,-16 14 0,-7 14 1,-5 7-2,-2 7 0,-7 12 0,35-26 1,0 2-1,1 0 0,1 1 4,-1 1 0,2 1 0,1 4 0,2 1 0,0 0 0,2 1 0,1-2 0,3 0 102,-22 43 1,13-15 0,6-9 0,10-14-343,9-12 1,9-9 0,12-16-12,14-12 1,23-19 0,10-20 0,4-15-372,-28 20 0,1-2 1,2-4-1,2-2 1,3-2-1,1-3 0,1-1 1,1-2-411,0-1 1,0 0 0,3 2 0,1 0 451,-3 0 1,0 0-1,2 0 1,0 0-1,2-4 1,-1 1-1</inkml:trace>
  <inkml:trace contextRef="#ctx0" brushRef="#br0" timeOffset="1039">2268 428 9538,'-9'-54'3276,"9"15"-3697,0 18 0,11 18 0,17 17 1,7 5 88,5 2 0,9-7 0,2-2 0,3-3 132,4-4 0,1-1 0,-1 1 1,-4 2 242,-3-2 0,-2 4 0,-9 0 1,-5 3-6,-7 4 0,-14 12 0,-7 7 1,-7 10 442,-7 11 0,-14 9 0,-17 24 0,15-42 1,-3 1-457,-4 4 1,-3 1 0,-2 5 0,-2 1 0,-4-1 0,-2-2 0,1 0 0,0-2-215,0-4 0,0 0 1,-2 6-1,-1-2 0,3-11 1,0-2-1,5-2 0,0-1 68,-31 32 0,17-26 1,9-11-9,11-14 1,20-12 0,15-17 0,22-13 61,21-17 0,20-13 1,-28 19-1,2 0 0,2-2 1,2 0 60,4-2 1,0 1 0,0 3-1,0 0 1,2 0 0,1 1-1,0 2 1,1 3-72,-3 2 1,0 3 0,-1 5 0,-2 1 0,37-11 0,-2 7-258,-5 7 0,-10 7 1,-15 17-1,-10 11-1094,-3 11 1428,-8 8 0,-3 0 0,-14 9 0,-5 9 0</inkml:trace>
  <inkml:trace contextRef="#ctx0" brushRef="#br0" timeOffset="1329">3108 1184 7770,'0'-40'1109,"0"5"0,0 7-290,0 5 0,2 4 0,5 5 0,7 7-1160,5 5 1,11-7 0,5-5 0,5-5-200,2-2 1,-2 0 0,-3 0 0,-4 0 59,-3 0 0,0-7 0,-4-2 0,2-1 322,-2 1 0,-10 0 1,-2 4-1,2-4 57,3-3 1,-5 0 0,-2-2 0,-1 7 543,1 5 1,-5 11-29,7 5 0,-9 24 0,2 13 0,-7 14-37,-7 12 0,-5 14 0,-9 10 0,-2 6-58,-5 5 1,16-42 0,0 0 0,-16 42 0,5-2-635,2-3 0,2-11 0,3-5 0,2-7-353,-2-7 0,-1-5 1,1-7-1,0 3 667,-8 2 0,-6 9 0,-12-4 0</inkml:trace>
  <inkml:trace contextRef="#ctx0" brushRef="#br0" timeOffset="1563">2961 2507 8270,'-23'49'0,"-3"0"0,0-3 819,8-1 0,-1-3 0,12 0 0,2 0-134,3 0 1,18-3 0,8-4 0,8-9-866,13-10 1,-1-6 0,12-10 0,0-5-63,-2-9 1,-3-9 0,-9-22-1,0-1-238,0-3 1,-9-10-1,-8 3 1,-6-4 198,-5-3 1,-9 7-1,-1 2 1,-11 3 311,-14 4 0,-9 12 0,-14 7 0,-3 5-71,-2 2 1,-16 7-1,2 2 1,0 3-129,4 4 1,10 3 0,14 2 0,7-3-143,5-4 0,11 3 1,10-10-1,16-5 310,21-6 0,14-17 0,14-12 0</inkml:trace>
  <inkml:trace contextRef="#ctx0" brushRef="#br0" timeOffset="1713">4599 323 8423,'-51'37'0,"6"5"819,8 10 0,11 15 0,1 13 0,6 4-1159,5 0 1,2 2-1,-2-16 1,5-5 339,0-6 0,-3 11 0,-9-5 0</inkml:trace>
  <inkml:trace contextRef="#ctx0" brushRef="#br0" timeOffset="2117">3864 1331 8328,'0'-21'819,"0"0"0,9 9 0,8 5 0,11 3-547,14-3 1,2 4-1,10-6 0,-1 2-868,1 0 0,-7 0 0,2 7 0,-7 0-224,-7 0 1,-7 16 0,-14 8 0,-7 6 605,-5 7 0,-21 3 0,-9 2 0,-9 2 214,-5 5 0,-2-4 0,-3 6 0,-2-2 321,2 0 0,3 0 0,4-7 0,5 0 498,7 0 0,7 0 0,7-2 0,7-5-20,5-7 0,7-5 0,9-4-764,14-5-26,9-5 1,5-9 0,2-2 0,5-5-55,7-7 1,-4-14-1,-3-7 1,-7-5-380,-7-2 1,-5 0 0,-11 0-1,-5 2 177,-7 5 0,-5-2 0,-4 9 1,-5 5 223,-7 6 1,-14 1 0,-7 9-1,-5 2 28,-2 3 0,-9 11 0,-5 5 0,-5 5 48,-2 2 0,9-2 0,8-5 0,8-5-547,10 0 1,17-6 260,11 4 0,23-17 0,24-11 1,13-11 232,6-8 0,-25 11 0,2-3 0,0 0 0,0-1 0</inkml:trace>
  <inkml:trace contextRef="#ctx0" brushRef="#br0" timeOffset="2329">5460 785 7779,'0'30'711,"-12"15"0,-9 18 0,-11 11-423,-8 8 1,16-36 0,-1 1 0,0 0 0,1 0 0,0-2 0,1 1-357,-21 38 1,-3 0-1,3 0 1,4-10 74,1-6 0,8-7 0,3-5 0,5-10-862,2-8 0,9-1 567,5-9 0,14-2 0,10-12 0,8-10 87,10-8 0,12-10 0,4-12 1,1-4-131,-1-3 0,5-4 0,-5-8 0,1 1 331,-1 4 0,7 3 0,-4-5 0</inkml:trace>
  <inkml:trace contextRef="#ctx0" brushRef="#br0" timeOffset="2534">4599 2843 8355,'-84'32'686,"0"-4"0,14 3 0,12-3 0,16-3-166,9-1 1,14-3-1,12 0 1,7 0-708,7 0 1,14-3-1,17-1 1,8-3-411,10 2 1,7 3-1,7-1 1,7-4 327,5-7 1,4-7 0,3-9 0,2-12 111,-2-12 0,-42 10 1,-1-3-1,0-2 0,-1-2 1,1-2-1,-1-1-1482,2-1 1,-1-2 1622,-3-8 1,1-1 0,7 7 0,0-1 0,-3-8 0,0 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13.31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579 273 8116,'-38'3'0,"-1"4"0,1 4 0,8 3 1638,7 0 0,13-9-1715,10 2 1,12-5-1,16-2 1,7 3-57,5 4 1,9-5-1,2 5 1,0-5-22,1-2 1,-3 10 0,-10 4 0,-4 4-28,-7 3 0,-14 3 0,-9 6 0,-10 10-21,-9 6 1,-16 6 0,-12-3-1,-12 4 106,-6 1 0,-1-3 0,3-9 0,4 0 638,3 0 0,4-11 0,12-8 2,7-7 1,16-11-1,15 2 21,15-5 1,15-4-1,14-3 1,6-4-582,8-3 0,-10 1 0,12-6 0,-4 6-710,-6 1 1,6-4 0,-13 7 0,-6 3-132,-10 1 0,-6 3 0,-6 3 329,-4 4 0,-16 2 1,-21 10 527,-17 2 0,-11 4 0,-12 17 0</inkml:trace>
  <inkml:trace contextRef="#ctx0" brushRef="#br0" timeOffset="224">117 1596 7686,'-28'40'0,"0"-5"0,2-10 0,3-8 0,11-8 0,35-28 0,22-9 0,8-9 0,3-5 0,5 0 0,-3 0 819,1 0 0,13 7 0,-9 5 0,2 4-426,1 7 1,-10 12 0,-3 0 0,-1 5-804,-6 2 1,-11 16-1,-7 8 1,-7 8 467,-7 13 0,-4 8 0,-13 17 1,-4 7-41,-7 5 0,-7-7 1,-4-5-1,-3-7-180,2-7 1,0-14 0,1-14-1,-3-7-2386,2-7 2548,3-14 0,2-21 0,0-12 0</inkml:trace>
  <inkml:trace contextRef="#ctx0" brushRef="#br0" timeOffset="473">1482 840 7687,'23'-21'0,"-4"12"0,-19 9 819,0 12 0,9 13 0,5 6 0,2-1-117,-2 0 1,5 1-1,-5-6 1,7 5-1249,7 3 1,-2 0 0,6 4-1,-1-4 670,-6-3 0,-1-2 1,-3-5-1,-3 3-19,-4 2 0,-4 9 0,-10-2 0,-3 5-61,-4 2 0,-11 5 1,-13-1-1,-1-1-557,-6 1 1,-1 1-1,-3-5 1,0 0 25,0 0 0,0-2 1,2-8-1,5-8-1348,7-8 1835,5-11 0,2 4 0,0-9 0</inkml:trace>
  <inkml:trace contextRef="#ctx0" brushRef="#br0" timeOffset="639">1965 1407 7585,'45'-38'0,"1"-1"0,-2 2 0,0 2 0,-2 1 0,0 2-137,38-21 0,-15 8 0,-2 10 0,-12 10-23,-6 8 0,-13 8 1,-4 9-1,-7 3 159,-7 3 0,-4 8 0,-10 14 1,-3 10 753,-4 8 0,-4 8 0,-13 11 0,-1 3-132,-3 2 0,-3 9 0,6-2 0,-1 5-941,7 2 0,-2-9 0,10-5 1,-1-5-2457,5-2 2776,5-9 0,2-3 0,0-9 0</inkml:trace>
  <inkml:trace contextRef="#ctx0" brushRef="#br0" timeOffset="832">3686 0 7712,'-11'10'985,"-6"4"1,10 11-1,3 6-1564,1 1 1,3 3 0,-2 10 0,-3 4-379,-2 7 1,0 4 956,7 3 0,0 0 0,0 0 0</inkml:trace>
  <inkml:trace contextRef="#ctx0" brushRef="#br0" timeOffset="1320">3392 525 7712,'-2'28'0,"-5"0"685,-7-2 1,5 4 0,2-2 0,4-2-892,3-3 0,10-11 1,6-5-1,12-5 397,14-2 1,9-9 0,15-3-1,4-2-41,7 0 1,-3 7-1,-1-4 1,-6 1-103,-6 6 1,-12 8 0,-2 8 0,-10 4-509,-9 8 1,-7 11 0,-7 0 0,-9 4-28,-10 3 1,-16-2 0,-16-3 0,-10-2 236,-9 2 0,-14-6 1,-7-3-1,-2-5 610,2-2 0,4 0 0,13 0 0,6 0-162,12 0 0,9 0 0,12 0 1,3 0 579,4 0 1,7 0-1,14 0 1,9-2-585,10-5 1,6-5 0,10-9 0,3-2-362,4-5 0,-3-14 0,6-14 1,-6-7-166,-6-7 0,-5-5 0,0-9 1,-7 2 15,-5 6 0,-11 3 1,-5 13 375,-5 4 1,-11 16-1,-7 21 1,-10 19 202,-9 19 0,-14 28 0,21-25 1,0 2-1,-2 3 0,-1 0-77,0 1 0,-1 2 1,1 6-1,-1 0 1,1-4-1,-1-1 1,2 0-1,0-1-5,2-3 1,0-3 0,-24 37 0,13-24 0,1-6-88,3-10 0,17-24-75,-3-4 1,32-21-1,13-16 1,15-14-473,10-10 1,26-9-1,2 5 1,7-3 231,-41 25 0,0 0 0,3 3 0,-1 0 0,2 1 1,0-1-1,-1 2 0,-1-1-446,41-24 0,0 0 0,-16 9 0,-4 3 667,-8 2 0,3-9 0,-8-10 0</inkml:trace>
  <inkml:trace contextRef="#ctx0" brushRef="#br0" timeOffset="1546">4421 966 8617,'-2'24'0,"-5"3"819,-7 8 0,-5 5 0,-4 2 0,-3 0 0,-2 0 0,0-2 0,10-5 0,1-5-1220,3 0 0,3-6 1,-6 1-1,6-6-358,1-5 1,3-7 0,7 7 479,0 2 1,12-6 0,9-3 0,12-5 196,6-2 0,13 0 0,6 0 0,7-2 124,5-5 1,0 4 0,-9-4 0,-3 5-486,-2 2 1,-11 2 0,-3 5-73,-12 7 1,-9 5 0,-9 4 0,-12 5 514,-12 7 0,-35 14 0,-9 5 0</inkml:trace>
  <inkml:trace contextRef="#ctx0" brushRef="#br0" timeOffset="1759">3959 2163 7712,'-72'61'0,"-3"-3"0,1-4 0,8-5 0,15-10 0,4-1 0,19-15 819,3-4 0,13-12 0,12-3 0,16-8 0,17-10 0,4-5 0,19-4 0,5-3-992,7-2 0,6 0 1,8 7-1,-3 2-51,-2 5 0,-9-2 1,2 9-1,-7 5-115,-7 6 1,-5 10 0,-11 14-1,-7 7 247,-12 5 1,-3 4-1,-11 3 1,-2 2-138,-3-2 1,-4-5 0,-3-7 0,-4-10-695,-3-8 1,1-10 922,-3-14 0,-5-24 0,7-13 0</inkml:trace>
  <inkml:trace contextRef="#ctx0" brushRef="#br0" timeOffset="2040">5450 1260 8262,'40'-33'0,"-5"8"819,-7 8 0,-14 10 0,-9 14 0,-12 10-167,-14 8 0,-3 3 0,-8 12 0,-1 7-572,0 4 1,1 3-1,-6 4 1,6-4-280,1-3 0,3-9 0,7-9 49,0-3 1,10-14-1,4-16-113,4-11 1,13-24 0,4-12 0,4-9-88,3-9 1,-7-5 0,0 4 0,0 1 267,-2 4 1,-3 12 0,-9 3 0,-2 6 19,-5 5 1,-2 16-1,-8 1 1,3 6 209,-2 7 0,-3 5 1,1 7-422,4 7 0,4 5 1,10 2-1,5-2-1896,9-5 2169,9-5 0,29 0 0,1 3 0</inkml:trace>
  <inkml:trace contextRef="#ctx0" brushRef="#br0" timeOffset="2213">6794 756 9625,'19'5'0,"-5"9"386,-7 14 0,-14 14 1,-9 5-1,-8-3 121,-4 3 1,-9-1 0,2-4 0,-2-2-617,2-5 1,-3 2-1,8-9 1,0-2-328,-1-3 1,-4 3 0,7-3 0,3-4-553,1-1 1,3 1-1,0 4 988,0 5 0,-9-4 0,-3 6 0</inkml:trace>
  <inkml:trace contextRef="#ctx0" brushRef="#br0" timeOffset="2379">6038 1743 7710,'-21'28'456,"0"0"1,-7 9 0,-2 1 0,0 6 285,-1 5 1,3 0 0,7-7 0,3 0-398,4 0 1,2-2 0,7-5-1,-2-5-702,3 0 1,11-13-1,9 4 1,10-5 288,9-4 1,14-3 0,9-11 0,10-8-321,9-11 0,11-2 1,-40 6-1,0-1 1,1 0-1,0-1-191,1-1 0,0 0 0,3 3 0,-1 1 0,39-12 579,-2 5 0,-12 2 0,-5 0 0</inkml:trace>
  <inkml:trace contextRef="#ctx0" brushRef="#br0" timeOffset="2502">6689 2142 11537,'3'-9'1947,"4"9"-1947,7 11 0,4-11 0,3-2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11.50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395 754 7695,'-37'-7'0,"-3"0"1638,3 3 0,13-1-1487,17-2 0,21 2 0,10-9 0,8-2-687,13-3 1,13-2 0,14 0 0,1 0 288,-1 0 0,5 0 0,-5 0 1,-2 0 74,-4 0 1,6 0 0,-16 0 0,-7 0 111,-9 0 0,-10 3 0,-11 1-9,-5 3 1,-17 10 0,-18-3-1,-14 4 198,-11 3 1,-15 12 0,-11 9 0,-5 14 77,-10 12 0,3 6 0,38-20 0,-1 2 0,2 0 1,1 2 56,2 1 0,0 1 0,-3 8 0,2 2 1,5-5-1,1 0 0,0 4 0,2 0-57,2 1 0,3 0 0,2-6 0,2 0 0,-11 41 0,6-11-4,10-8 1,14-11 0,3-8 0,11-8-48,14-10 1,14-14 0,18-7-1,10-5-359,3-2 1,8-19 0,3-6 0,5-10-32,2-7 0,0 2 1,0-14-1,-2 1-370,-5-1 1,-5 7 0,-9-2 0,-2 5-23,-5 2 0,-7 9 1,-12 5-1,-7 5-604,-6 2 1230,-8 0 0,-7 0 0,3 0 0</inkml:trace>
  <inkml:trace contextRef="#ctx0" brushRef="#br0" timeOffset="126">773 859 8398,'-42'21'0,"0"2"819,0 5 0,9 5 0,5 11 0,5 5-825,2 7 0,2-2 1,5 2-1,7 0-722,5-2 0,2 4 0,0-11 0,2-8 728,5-8 0,14-8 0,12-2 0</inkml:trace>
  <inkml:trace contextRef="#ctx0" brushRef="#br0" timeOffset="429">1949 376 9425,'-2'24'0,"-5"6"819,-7 12 0,-12 19 0,-4 16 0,-3 7-982,-4 7 0,17-44 1,0 1-1,-1 4 0,0 1 1,0 0-1,0-1-175,0 1 1,0-1-1,3 0 1,1-1 0,0-2-1,1 0 1,-14 42 279,4-5 0,5-21 0,7-9 0,7-11-53,5-10 1,4-19-1,5-23-44,7-19 1,5-30 0,2-14 0,2-11-89,5-10 1,-2 4 0,9-4-1,2 7 302,3 7 0,2 14 1,0 17-1,0 8 605,0 10 1,2 5 0,3 4 0,4 5-488,3 7 0,2 3 0,7-1 0,-2-4-606,-5-3 0,4-2 0,-4-7 0,3 0 429,-3 0 0,14-9 0,-5-3 0</inkml:trace>
  <inkml:trace contextRef="#ctx0" brushRef="#br0" timeOffset="966">3356 40 8689,'-33'-2'828,"5"-5"1,5 5-694,2-5 0,12 4 0,9 1-148,11-5 0,10 5 0,5-5 1,4 7-150,3 7 1,0 4 0,1 10 0,-3 3-17,-1 4 1,-9 2-1,2 7 1,-9-2 55,-4 3 1,-3 1 0,-10 1-1,-6-5 55,-12-7 1,-9 2 0,-15-2-1,-3-2 242,-8-3 1,-12-9 0,0 0-1,5 0 235,5-2 0,11 7 0,-2-8 0,7 1 180,7-5 0,12 2 0,11 1-456,3 1 0,14-6 1,16 2-1,14-7-211,11-7 1,1-5 0,9-11 0,2-3-269,3-2 0,2-9 0,-2 2 1,-5-2-18,-8 2 0,-6 4 0,-7 13 7,-7 4 0,-14 7 1,-11 14 234,-15 7 1,-11 23-1,-19 12 1,0 9 611,0 5 0,-16 10 1,-3 1-1,0 3-252,3 0 1,4-9 0,-4 2 0,7-10 187,6-11 1,8-2 0,18-19-104,5-2 0,10-15 0,18-11-217,14-11 1,18-10 0,10-5 0,5-4-597,2-3 1,7 0 0,2-4 0,1 4-279,-1 3 1,-5-5 0,-11 7 0,-7 2-125,-4 3 1,-13 5-1,-4 4-25,-4 7 915,-13 4 0,-1 3 0</inkml:trace>
  <inkml:trace contextRef="#ctx0" brushRef="#br0" timeOffset="1310">2936 1636 7672,'-40'21'0,"3"-2"1092,2-5 0,12-7 0,2-14-363,11-7 1,10-7-1,10-7 1,11-5-534,11 0 1,15-11 0,7 7 0,4 2-211,7 2 0,10 5 0,-3 7 0,1 2-238,-1 5 1,-4-2 0,-10 9 0,-5 2-825,-1 3 1,-3 2-1,-10 2 663,-4 5 1,-14 5 0,-16 9 367,-10 0 1,-16-7-1,-14 0 1,-4 2 148,-3 3 0,-14 11 1,-3 5-1,-1 5 228,-8 2 0,12 7 1,-4 2-1,4 3 59,2 4 0,10 3 1,-1 2-1,13-2-160,8-5 1,1 2 0,16-11-1,5-5-153,6-5 1,10-18 0,17-1-1,8-6 1,8-7 0,14-15 1,2-11-1,11-14-185,8-11 1,-37 20-1,1-2 1,0-3-1,1-1 1,1 0 0,0 1-115,2 0 1,0-1 0,2-3 0,1 0 0,3-1-1,0 0 1,3-1 0,1 1-46,1 0 0,2 0 0,4-4 1,1 1-1,1 1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08.14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605 1932 9097,'-24'30'0,"-4"5"-60,-7 5 0,3 11 0,-3 5 0,-3 10-181,-1 11 1,-3-10 0,-3 10 0,-1-11 22,-3-10 0,0-7 0,9-14 0,5-10 28,7-8 0,7-17 0,7-19 0,9-14 56,10-16 1,16-18 0,19-10 133,13-5 0,-25 36 0,0-1 0,8-1 0,1 0 0</inkml:trace>
  <inkml:trace contextRef="#ctx0" brushRef="#br0" timeOffset="774">1445 672 7715,'-28'-18'0,"0"4"0,11 4 0,20 8 0,13-3 598,10-2 0,9-9 0,-5 4 0,5-2-745,9 0 0,-2 3 0,9-3 0,-4 7-67,-5 4 1,2 3 0,-13 0 0,-3 3 312,-5 4 0,0 14 0,-16 14 1,-2 4 14,-3 3 1,-11 10-1,-5 6 1,-7 7-8,-7 5 1,2 10 0,-9-6 0,-2 1-60,-3-5 0,1-7 0,6-7 0,10-7-693,6-5 1,13-18 331,-3-5 1,23-26 0,12-11 0,12-24 224,9-21 1,4-18-1,-21 32 1,-1-1-1,2-2 1,0-1 147,2-3 1,0 1 0,-4 3 0,1 2 0,1 4 0,-1 2-1,24-33 255,-5 10 1,-2 9-1,-9 23 1,-5 12-73,-7 12 1,-5 6 0,-4 6 0,-3 4-83,-2 7 1,-7 4-1,5 6 1,-3 4-219,-4 7 1,7-3 0,-1 3 0,3 3-54,0 1 1,-7 3 0,5-2 0,0-5-557,-1-7 1,-6 2-1,2-2 1,-5-2 462,-2-3 1,-2 5-1,-7 0 1,-10-2 164,-7-3 0,-18 5 1,2 0-1,-5 0 376,-4 3 0,4-8 1,-9 5-1,0-5 172,3-2 0,-6 7 0,10 0 1,5-5 486,7-6 1,6 1-649,10-4 1,12-4-1,11-3 1,17-5-260,14-2 0,16-12 1,9-6-1,7-10-36,5-5 1,17-9 0,-6-7-1,1-2-710,-3-7 1,-9 6-1,-32 19 1,-1-1 0,35-32-60,-4 8 1,-14-3 0,-10 12-1,-11 3 355,-10 1 1,0 6 0,-16 4 319,-2 7 1,-5 14-1,-7 7 1,-7 7 388,-5 7 1,-4 7-1,-3 11 1,-2 6 469,3 1 0,1 13 0,3 8 0,0 6-357,0 4 0,7-5 1,0 12-1,0-5-430,3-2 0,-6-2 0,8-3 0,0-4-3,-1-3 0,-4-4 0,7-12 0,0-7-3306,-2-5 2523,7-2 0,2-21 0,14-12 0,4-13 754,3-8 0,19-21 0,4-11 0</inkml:trace>
  <inkml:trace contextRef="#ctx0" brushRef="#br0" timeOffset="930">3292 588 7715,'3'10'197,"-6"18"1,-20 18-1,-3 10 895,-2 10 0,0 8 0,5-1-1664,-5 1 114,5 3 0,-8 5 1,10-3-1,3-2-20,4 2 1,-3-6 0,10-3 0,3-7 114,1-7 1,10-7 362,0-14 0,19 4 0,-3-6 0</inkml:trace>
  <inkml:trace contextRef="#ctx0" brushRef="#br0" timeOffset="1350">3964 273 11773,'-2'-42'0,"-5"0"819,-7 0 0,5 10 0,4 4 0,10 4-1381,9 3 0,7 10 0,7 1 0,4 3-258,1 0 1,14 0 0,-5 10 0,4 6 479,6 12 1,-8 2 0,5 15 0,-7 4 504,-7 4 0,-7 6 1,-14-3-1,-7 4-193,-5 1 1,-6 7-1,-8-5 1,-14 7 393,-11 7 1,-5-3 0,-19 8-1,-4-3-318,0-4 1,-8-3 0,1-2-1,0-4-111,-1-10 1,13-5 0,13-21 0,10-6-24,9-6 1,7-6-1,9-12 1,12-9 149,12-10 0,18-7 0,14-9 1,12 0 117,5 0 1,21 3 0,-10 4 0,5 7-113,5 4 1,-3 13 0,-2 4 0,-9 4-326,-10 3 0,0 3 0,-9 4 1,-4 7 65,-8 4 0,-7 3 0,-9-2 0,-2-3-2685,-5-2 2874,5 0 0,-8-2 0,10-3 0</inkml:trace>
  <inkml:trace contextRef="#ctx0" brushRef="#br0" timeOffset="1648">5056 609 7682,'14'-21'0,"-2"0"1090,-3 0-253,-2 10 0,-9 4-573,-5 14 1,2-5 0,-6 7-506,1 1-61,3-8 0,17 5 0,6-12 0,7-4-130,5-3 0,10-2 0,-3-7 0,4 0 4,3 0 0,0 0 1,0 0-1,-2 0 316,-5 0 1,-5 3-1,-9 1 594,0 3 1,-2 12-31,-5 2 1,-16 16 0,-17 17 0,-7 4-156,1 8 1,-6 11-1,1 2 1,0 10-217,-1 9 1,-6 11-1,2 6 1,15-47-1,0 1-1168,-1 2 0,0 1 864,0 0 1,0 0 0,0-3 0,0 0 0,0-2 0,0 1-1</inkml:trace>
  <inkml:trace contextRef="#ctx0" brushRef="#br0" timeOffset="2137">4447 1743 9122,'14'-19'819,"0"5"0,-7 5 0,7 9 0,3 0-1034,1 0 0,6 0 1,4 0-1,7 0 49,4 0 0,3 0 0,3 0 0,1 0-257,3 0 1,0 0 0,-9 0 0,-3 0 150,-2 0 0,-9 9 1,2 3-1,-7 4 166,-7 5 1,-5-2 0,-11 18 0,-7 8 23,-12 8 0,-19 8 1,-18 4-1,-8 3 170,-4 2 0,31-37 1,-1-3-1,-37 24 1,0-3 225,7-4 1,-5-12 0,19-10 0,5-6 586,4-5 0,15-9 0,6-1-427,10-8 1,9-8 0,16-11 0,12-3-264,12-2 1,13-7 0,8 7-1,2 0-404,2-2 1,15 6 0,-10-4 0,0 5-309,-5 2 0,0 0 1,-9 0-1,-4 0-463,-8 0 1,-7 7 905,-9 0 0,-11 9 1,-13 3-1,-13 11 214,-10 12 1,-18 17-1,0 6 1,-8 14 51,-6 10 0,28-26 0,2 2 1,-2 0-1,1 1 0,1 2 1,0 2-90,-1 1 0,0 0 1,0 2-1,0-1 1,0-7-1,2-2 1,-20 37 156,10-4 0,2-17 0,11-16-246,6-11 1,15-20 0,10-13-458,19-17 1,21-13 0,9-17 0,9-7 7,12-5 0,-39 26 0,1 0 0,7-1 0,1 0 0,-1 0 0,-1-1-144,1 1 1,-1 0 0,4-3-1,0 1 377,-3 3 1,-1 0 0,5 0 0,1 0 0,-4 4 0,1-1 0</inkml:trace>
  <inkml:trace contextRef="#ctx0" brushRef="#br0" timeOffset="2692">5896 1743 7679,'-30'9'371,"-5"5"1,5 7 0,2 5 0,7 2 561,7-2 0,4 4 1,10-2-1166,0-2 0,3-3 0,4-4 1,7-3-149,4-2 0,3-9 0,3 2 0,1-7 286,3-7 1,3-10 0,-6-18 0,3-14-27,-2-9 0,4-14 1,-2-5-1,-4-3 44,-8 3 1,0 7-1,-6 14 1,-1 7 106,0 5 0,-4 14 0,-12 9-29,-7 12 1,-7 9 0,-5 9 0,-2 12 356,3 11 0,-6 8 0,3 4 0,0 3-233,-2 2 1,14 0 0,-5-9 0,4-5 99,6-7 0,4-7-119,14-7 1,7-7 0,14-17 0,9-11-32,10-11 1,6-8-1,13-2 1,1 0-111,3 0 1,3-9-1,-6-5 1,3-3-300,-2 4 0,-3-4 0,-4 13 0,-5 4-193,-7 4 1,-14 13 0,-7-3 203,-5 4 0,-11 15 0,-7 9 509,-10 12 1,-14 13 0,-9 3-1,3 0 179,1 3 0,3-8 1,0 7-1,3-2 85,4 0 1,-3 0 0,10-7 0,3 0-153,1 0 1,3-5-1,0 3 1,3 4-243,4 1 0,-5 1 1,5 1-1,-5 4-198,-2 3 1,0 2 0,-2 7-1,-3 0-421,-2 0 0,-9 0 0,4 0 1,-2 0-65,0 0 0,10-9 0,-3-5 294,4-5 0,15-11 1,9-10-1,12-16 332,6-21 0,13-33 0,-26 25 0,1 0 0</inkml:trace>
  <inkml:trace contextRef="#ctx0" brushRef="#br0" timeOffset="2847">7450 672 9167,'7'3'0,"-16"20"0,-22 28 460,-13 22 1,18-25 0,1 4 0,0 3-1,1 2 1,-3 2 0,0 1-398,0-1 0,0 1 0,1 3 0,1 0 0,4-4 0,0-2 0,0-1 0,0-2 64,0-1 1,0-1 0,4-2 0,1-2-1,-12 36 1,5-5-155,2-9 1,9-9 0,5-21 0,5-5-1613,2-7 1,16-14 1238,5-7 1,24-24 0,-1-6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29.71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628 33 7832,'-18'-19'1092,"-8"5"0,-2 14 0,5 21-1188,6 28 1,13 30 0,0-27-1,1 1 1,1 4 0,1 1-182,1 0 1,0 0 0,1 0 0,1-1 0,0-5 0,3-2 0,9 46 276,4-12 0,3-9 0,0-12 0</inkml:trace>
  <inkml:trace contextRef="#ctx0" brushRef="#br0" timeOffset="352">61 1377 11469,'-21'-28'0,"3"0"0,4 2 608,7 3 1,16 9 0,12 0 0,14 0-592,12 2 0,16-7 0,18 5 0,10-7-171,-43 8 0,2-2 0,10 1 0,-1-2 0,-6-2 0,-1-1 0,-1 2 1,-1 1-396,-1 1 0,0 0 0,35-11 0,0 12 0,-17 7 224,-16 5 0,-6 4 0,-24 7 0,-12 15 328,-11 15 0,-22 17 0,-20 19 1,14-30-1,-3 1 123,-7 7 1,-1 1 0,-2-2 0,-1 1 0,-5 10 0,-2 0 0,-1-2 0,-1-3-29,-2-2 0,0-2 0,0 1 0,1-3 0,4-7 1,2-3-1,3-3 0,1-1 226,3-4 1,3-1 0,-23 16-1,19-21 1,12-7-121,6-7 0,15-4 1,11-15-1,19-9-258,19-14 1,14-9-1,16-5 1,9 0 47,10 0 0,-45 17 0,0 1 1,4 0-1,0 1 0,-1 1 1,-1 2-607,43-17 1,-3 4-1,-4-2 1,-5 7 240,-7 5 0,-7 11 0,-7 5 0,-7 5-34,-5 2 1,-11 2 0,-5 7-1,-5 12 405,-2 12 0,-2 7 0,-5 2 0,-5 0 0</inkml:trace>
  <inkml:trace contextRef="#ctx0" brushRef="#br0" timeOffset="603">334 2952 7832,'-49'-3'745,"0"-1"1,5-3 346,7 2 0,13 3 0,15 2-539,7 0 1,25-12 0,26-7-831,9-6 1,22-6-1,4 6 1,2-6-112,0-1 1,8 8 0,1 1 0,-1 9 152,-10 5 1,4 2-1,-11 7 1,-5 0 307,-4 0 1,-10 16-1,-6 7 1,-10 10 448,-3 11 1,-15 3 0,-3 14 0,-5 4-234,-4 0 0,-3 10 1,-9 0-1,0-1-167,0-4 0,-2-14 0,-3-9 0,-4-10-3399,-3-9 2960,-2-14 1,-7-14 0,0-12 0</inkml:trace>
  <inkml:trace contextRef="#ctx0" brushRef="#br0" timeOffset="794">2875 96 7872,'0'-17'71,"0"10"0,-7 24 1,0 32-1,0 18 185,-2 13 1,6 13 0,-6 5 0,5-47 0,1 1-513,0 0 1,-1 1 0,-12 45 0,4-5 0,-2-4-719,0-8 1,0-15 828,-7-10 0,-9-5 0,-3-18 0</inkml:trace>
  <inkml:trace contextRef="#ctx0" brushRef="#br0" timeOffset="1119">2350 1293 7872,'-19'-14'497,"5"0"0,-2 0 1,9-7-1,5 0-101,6 0 0,17 2 1,17 0-1,8 3-198,10 0 0,7-8 0,5 13 0,2-1-280,-2 5 1,-3 5 0,-2 2-1,-2 0-31,-5 0 0,-12 2 0,-11 7 0,-5 10 147,-10 7 1,-6 13 0,-17 3 0,-9 12 165,-14 7 0,-11 11 1,-10 5-1,20-35 1,-1 0-139,-3 4 0,-1-1 0,-3-2 0,-1 0 0,-4 3 0,0-1 0,1-2 0,0-2-79,3-2 0,-1-1 0,0 1 0,-1-1 0,-28 25 0,8-9 15,8-7 1,10-17 0,10-7-38,11-6 0,11-13 0,20 1 0,11-12-304,11-14 1,24-9 0,7-15 0,5-1 211,4-3 0,-6 2 0,4 12 0,-5 9 6,-2 10 0,-2 7 0,-5 9 1,-7 2 18,-5 5 0,-4 14 1,-3 14-1,-4 5 57,-3 2 1,-2 7 0,-9 0 0,-3-5 48,-2-7 0,-9 3 0,4-7 0</inkml:trace>
  <inkml:trace contextRef="#ctx0" brushRef="#br0" timeOffset="1427">3190 1797 8460,'7'-47'0,"2"3"0,1 6 819,-1 6 0,7 6 0,-2 10 0,5 4-102,2 3 1,7 2 0,2 4 0,3-1-1233,4-3 1,3-3 0,2 6 0,0-3-155,0 2 0,0 0 0,0 1 0,0-6 186,0-1 0,-7-3 0,-2-10 0,-1-4 278,1-7 1,-5-14 0,5-4 0,-3-1 291,-4 5 0,2 5 0,-5 4 0,-4 5 250,-1 7 1,1 14 0,2 7-155,0 5 0,-9 20 1,-5 10-1,-5 12 337,-2 9 1,-9 5 0,-5 9 0,-5 2 21,-2 5 1,0-2 0,-2 6 0,-3 1-476,-2 0 1,0-5-1,5 4 1,-3 1-207,-2 0 1,-2-5 0,4 4 0,-4-1-532,-3-6 1,5-1 669,-7-3 0,-9 0 0,-10 0 0</inkml:trace>
  <inkml:trace contextRef="#ctx0" brushRef="#br0" timeOffset="1611">3484 2658 8392,'2'23'608,"5"5"1,-4 7-1,4 16 1,-5 12-253,-2 12 0,2 7 0,3 2 1,2-5-65,-2-9 1,4-2 0,0-22 0,5-6-676,10-10 1,-1-16 0,14-12 0,5-13-39,5-17 1,21-19 0,4-13 0,-31 25-1,0 0 10,0-4 1,2 1 0,7-5-1,2 2 1,-5 5 0,0 2 410,1-1 0,2 2 0,4 0 0,1 1 0,4 0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54.41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694 225 8326,'-7'-21'0,"0"0"108,2 0 0,5 9 0,7 5 0,7 5 582,5 2-174,2 0 0,9 0-318,5 0 0,5 0 1,4-3-1,5-1-161,7-3 0,-2-10 1,-1 3-1,1-2-239,0 2 1,-10-2-1,0 6 1,-9 1-273,-4 0 1,-13-1-1,-13 6 144,-10-3 0,-18 16 0,-19 14 0,-14 10 261,-12 11 1,-13 8 0,33-20 0,0 1-1,-1 1 1,0 0 169,-1 0 1,0 2 0,-4 4-1,0 1 1,5-1 0,0 0 0,-1 2-1,0 2 33,1 0 1,0 0-1,3-4 1,1 0-1,6 3 1,1 0-1,4-4 1,0-1 609,-24 34 0,16 5 1,14-4-1,7-1-491,7 0 0,5-4 0,13-12 0,10-7-553,14-5 0,12-20 0,11-10 1,12-14 88,12-14 1,9-19 0,-39 6 0,-1-4 0,1-1 0,-2-2-101,-1 0 1,-2-2 0,1-1 0,-3 0 0,25-26 0,-11 9-300,-13 7 0,-11 15 1,-14 4-1,-7 4 610,-4 3 0,-22 10 0,-4 1 0</inkml:trace>
  <inkml:trace contextRef="#ctx0" brushRef="#br0" timeOffset="149">400 1169 8454,'0'-23'0,"2"-3"0,7-2 386,12 3 1,3-6-1,11 1 1,2 0-229,3-1 0,4 3 0,3 7 0,2 0-437,-3 0 1,-8 3-1,-3 1 1,0 6-464,-3 1 1,8-4-1,-7 7 742,-1 3 0,8-8 0,-7 0 0</inkml:trace>
  <inkml:trace contextRef="#ctx0" brushRef="#br0" timeOffset="420">1366 665 7798,'18'-21'-185,"-4"0"0,7 0 0,-2 3 0,7 2 263,-1 2 0,-1 0 1,-1-10-1,3 1-47,2 2 1,7-12 0,-5 12 0,0-2-72,1 0 0,-3 2 1,-5 0 215,5 0 0,-5 7-64,5 0 0,-7 11 0,-7 3 0,-7 12 26,-4 7 1,-13 9 0,-4 2 0,-4 3 298,-3 4 0,0 3 0,0 4 0,0 5-219,0 7 1,-3 7 0,-1 4 0,-6 6-354,-1 1 0,6 3 1,-2 5-1,7-5-452,7-7 1,5-14 0,11-9 0,5-10 586,7-9 0,14-14 0,5-5 0</inkml:trace>
  <inkml:trace contextRef="#ctx0" brushRef="#br0" timeOffset="600">2458 351 8700,'11'-21'0,"-1"2"188,-1 5 0,-9 7 0,0 16 0,-12 12 100,-6 12 0,-10 16 1,0 7-1,0 7-359,-3 7 0,1 4 0,-7 13 0,2 1 60,-3 3 1,20-42 0,-1 0 0,-18 42 0,4-2-502,3-3 0,11-11 0,12-7 0,5-12 512,2-14 0,18 0 0,6-10 0</inkml:trace>
  <inkml:trace contextRef="#ctx0" brushRef="#br0" timeOffset="956">2941 456 9596,'7'-61'271,"0"5"1,9 14 0,-2 14 91,5 5 1,2 9 0,0 2 0,0 3-213,0 4 0,0 12 1,0 7-1,0 5-174,0 2 0,0 9 0,-3 5 0,-1 5 94,-3 2 1,-3 2-1,3 5 1,-7 5-328,-4-1 0,-3 8 0,-5-8 1,-7 3-83,-9 0 1,-7-7 0,-2 5 0,-10 0 237,-6-1 1,-20 1 0,3 2 0,-4-5 87,-6 1 1,10-10 0,0 2 0,12-9 264,7-5 1,11-2 244,5-7 0,16-2 1,15-5-324,15-7 1,8-7-1,14-5 1,6-4 145,6-3 1,4 5 0,7-4 0,-3-1-70,-4 0 1,10 8-1,-8-3 1,-2 4-406,-2 3 1,-3 0-1,-4 0 1,2 0-3125,-3 0 2753,8 0 1,0 10 0,9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6:25.31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399 1174 10703,'-56'0'0,"0"0"0,7 0 944,9 0 0,10 0-700,9 0 1,14-2-1,14-3 1,21-4-244,16-3 1,17 0-1,11-4 1,5 4-176,10 3 0,6 2 0,-41 6 0,1 0 0,-1-1 0,-1-1-141,47-4 1,-5-2 0,-9 2 0,-2-7 132,-5-5 0,-7-2 0,-14 0 1,-10 0 73,-8 0 1,-10 0 0,-14-2 0,-12-3 145,-14-2 1,-20 2-1,-27 12 1,-8 7 19,-10 5 0,-14 4 1,-3 8-1,1 13 289,2 17 1,9 16-1,36-20 1,1 5-1,2 2 1,2 2-202,2 1 1,1 2 0,1 6 0,2 1 0,4-2 0,1-1 0,2 2 0,0 0-166,3-1 0,1 1 1,4-3-1,1-2 1,-12 40-1,13-19-763,6-16 1,7-15 0,15-11 415,11-14 1,16-39-1,17-27 1,4-20 191,-26 32 1,1-2-1,5-9 1,1 0 0,0 4-1,-1 0 1,3-1-1,0 1 192,1-2 1,0 2-1,-1 6 1,0 3-1,38-23 1,-4 17 102,-3 13 0,-2 17 0,-9 12 0,-8 11 5,-11 12 1,-4 21 0,-17 3 0,-10 6 692,-6 7 0,-10-4 0,-9 2 0,-14 2-213,-9 3 0,-14 2 0,-8 0 1,-6-2-614,-5-5 1,-9 4-1,4-6 1,-2 0-450,0-5 1,-2-3 0,35-23 0,-1 1 0,0 0 0,1 1-365,-37 21 1,6-1 0,12-1 0,2 3 373,5 2 1,12 7 0,11-5 0,5 0 288,10 1 1,-1-13 0,12-11 731,2-4 0,3-15 1,2-9 197,0-12 1,9-16 0,8-9 0,8-10-343,10-9 0,7-7 1,7-9-1,7-10-503,-26 38 1,1 0 0,5-1 0,3 1 0,1 5 0,1 1-1,4 2 1,1 2-206,2 1 0,0 1 0,-1 4 1,2 2-1,1 2 0,0 2 0,-1 2 1,0 2-122,1 3 0,0 2 1,0 4-1,1 2 1,-1 1-1,0 0 1,43-3-106,-6 4 1,6-4 0,-14 0 0,-2-3 502,-2-4 0,-7-3 0,-12-2 0,-10-2 0,-8-5 0,-1-5 0,-9-9 0,-5 0 0,-6 0 0,-1-2 0,-9-5 0,-2-5 107,-3 0 0,-2 3 0,0 11 1,0 5 3168,0 7-2425,0 14 1,0 38 0,0 18-793,0 4 0,2 17 1,3 0-1,2 5-205,-2 4 0,-3 5 1,-2 12-1,0 2-187,0-2 1,0 4-1,0-2 1,0-5-214,0-7 0,-2-9 0,-3-16 0,-4-12 29,-3-12 1,5-9-1,-7-7 1,-2-11 516,-3-15 0,7-11 0,-6-29 0,6-1 0</inkml:trace>
  <inkml:trace contextRef="#ctx0" brushRef="#br0" timeOffset="293">2079 1720 8077,'49'-70'0,"0"2"459,-2 8 1,-3 8 0,-2 15 0,0 4-213,0 3 1,0 2 0,0 7 0,-2 0-180,-5 0 0,2 0 0,-9 0 0,-2 0-556,-3 0 0,-2-9 1,0-3-1,0-2-48,0 0 1,-2 0-1,-3-7 1,-2 2 242,2 5 0,1-2 1,-1 7-1,-2-1 302,2 1 0,1 9 0,-1 7 487,-2-2-240,0 6 1,-2 3-1,-8 14 563,-8 7 0,-8 5 0,-9 4 0,0 5-194,0 7 1,0 12 0,2 4 0,3 3-611,2 4 1,0 10-1,-5 7 1,5 4-11,7 7 1,-2 12 0,2 0-1,4-48 1,1 1-425,0 47 0,2-48 0,0 0 1,0 41-1,0-2-674,0-3 1,9-21 0,5-11 861,5-15 1,11-8 0,3-10-1</inkml:trace>
  <inkml:trace contextRef="#ctx0" brushRef="#br0" timeOffset="674">3843 397 7890,'0'-44'2998,"0"9"-2755,0 9 1,9 26 0,8 12 0,6 11-536,5 3 0,9-3 1,-2-2-1,7 0 110,7 0 1,-4-7 0,6-2 0,-2-3 122,0-4 0,-3-10 0,-8-4 0,-6-3-55,-1-4 0,-6-3 0,-8-2 1,-6 0-16,-1 0 1,-6 2 0,-11 5 0,-9 7 14,-10 5 1,-9 4-1,-14 8 1,-9 11 180,-9 11 1,-1 17-1,-9 10 1,38-27-1,1 1 232,0 1 1,1 2-1,-3 6 1,1 2-1,2-2 1,2 0-1,-1 1 1,2 1-39,1-1 1,0 0 0,0-2 0,1 0 0,-15 36 0,5-10-31,5-8 1,18-1-1,1-7 1,6 1-319,7-1 1,12-2 0,10-7-1,8-2-340,10-5 0,14-5 0,5-11 1,4-5-8,5-7 0,-4-7 1,13-10-1,-2-8-7,0-8 1,-2-11 0,-12 4 0,-7-2-297,-5 0 0,-4 0 737,-5-7 0,-5 0 0,-9 0 0</inkml:trace>
  <inkml:trace contextRef="#ctx0" brushRef="#br0" timeOffset="839">3633 1258 7885,'-42'0'0,"2"0"3276,5 0-2740,-4 0 0,29 0 0,10 0 0,24 0-475,13 0 0,12 0 1,5 0-1,4-2-521,7-5 0,3 2 0,-5-9 0,0-2-338,0-3 0,5-9 0,-3-2 0,-4-3 798,-1-4 0,-8-12 0,-1-5 0</inkml:trace>
  <inkml:trace contextRef="#ctx0" brushRef="#br0" timeOffset="1308">4578 691 7885,'-10'19'0,"-1"-3"0,-3-4 1422,0-3 1,7-2-658,-7-7 1,11 0-1,6-2 1,13-5-1586,10-7 1,11-5 0,-4-2 0,2 0 214,0 0 1,-3 0 0,6 0 0,-3 0 384,2 0 1,-4 7 0,-1 2 0,1 3 251,0 4 0,-8-4 1,3 2-1,-4 2 495,-3 3 0,-7 2 76,0 0 1,-12 0 0,-2 0 107,-12 0 0,-6 12 0,-3 6-413,0 8 1,2 14 0,3 2 0,2 11-407,-3 8 0,-1 4 0,-3 5 0,0 7-328,0 5 0,0 2 0,0 0 0,0-2-384,0-5 1,-7 4 0,-3-6 0,-1 0 320,-6-5 0,6-14 0,-3-10 0,-3-8 538,-1-10 0,-1-7 1,3-7-1,2-7 78,-3-5 0,6 7 0,-1 5 1,3 7 501,4 7 1,1 5-1,-1 11 1,-2 3-200,2 2 1,3 7 0,2-5 0,2 0-150,5 1 1,-2-3 0,9-7 0,2-3-175,3-4 1,4-7 0,8-14-1,11-7-173,11-4 0,17-6 0,10-6 0,6-10-163,5-6 0,16-13 0,-2 6 0,5-3-66,4 0 1,-4 2 0,-42 15 0,1 1-1,46-13-602,-6-1 1,-1 6 528,-3-10 0,0 0 0,0-7 0</inkml:trace>
  <inkml:trace contextRef="#ctx0" brushRef="#br0" timeOffset="1900">6678 691 11643,'-24'-28'0,"-4"2"999,0 8 1,14 6-1,17 12-1311,15 0 1,20 0-1,15 0 1,6 0-343,6 0 0,12 0 0,-2 0 1,-1 0-46,-4 0 1,-7 0 0,-7-2 0,-7-3 435,-4-2 0,-13-7 0,-4 5 0,-7-3 344,-7-4 1,-4 4 0,-13-2 440,-4-2 1,-11 6-1,-13 3 1,-1 5-194,-6 2 0,-1 12 0,-6 9 1,-1 14-150,-3 11 1,-10 17-1,3 14 1,26-36-1,0 0-161,-2 1 0,1 0 0,0 3 0,1 1 0,2-2 0,0 1 0,-21 36-271,5-8 0,11-13 0,7-8 1,10-13-102,9-6 0,7-14 1,9-12-1,12-10-157,12-11 1,23-16-1,9-24 1,5-6 362,-34 24 1,1-1-1,2 1 1,1 0 0,-2-2-1,-1-1 1,0 1 0,0 1 250,33-30 0,0 1 1,-4 24-1,-10 12 313,-10 11 0,-1 12 0,-20 19-32,-6 16 0,-17 7 0,-18 21 0,-10 2-53,-9 3 1,-7 14-1,-7 6 1,22-37 0,-2-1-292,-1-2 0,0-1 1,-3 3-1,0-2 0,0-3 1,-1-1-1,-2 1 1,-1-1-531,0-2 0,0 0 1,-33 28-1,-7-7 0,0-10 99,2-8 0,3-10 0,11-12 0,5-4 286,7-3 1,7-2-1,7-7 856,7 0 1,14-9 0,9-5-148,10-5 0,18-2 0,19-2 1,12-3-375,7-2 1,11-9-1,7 2 1,10-5-331,-40 19 1,0 0-1,-1 0 1,0 0 0,1 0-1,0 0 1,0 0 0,0 0-1244,-2 0 0,1 0 1342,3 0 0,1 0 0,-2 0 0,0 0 0,3-2 0,-1-1 0,-3-3 0,-2-2 0,-3-3 0,1-1 0</inkml:trace>
  <inkml:trace contextRef="#ctx0" brushRef="#br0" timeOffset="2224">8337 943 8761,'-10'-19'0,"-4"5"0,-4 7 730,-3 5 0,9 4 1,5 8-1,5 8-991,2 8 1,0 14-1,-3 2 1,-1 14-181,-3 11 0,-10 8 1,3 9-1,-4 0 222,-3 0 0,-7-2 1,-3-3-1,1-4 260,0-3 1,2-14 0,7-13 0,0-10 66,0-5 1,2-14-1,5-16-257,7-11 1,14-27-1,9-11 1,10-9 125,9-5 1,5-7-1,4-2 1,5 2 180,7 4 1,2-6-1,1 14 1,-6 4 105,-1 7 1,-6 3 0,-8 18 0,-6 5-46,-1 5 0,-3 11 1,-7-2-1,0 5-260,0 2 0,0 0 0,0 0-439,0 0 1,0 0 0,2-2 479,5-5 0,-5-14 0,8-12 0</inkml:trace>
  <inkml:trace contextRef="#ctx0" brushRef="#br0" timeOffset="2541">9366 544 7817,'-40'-12'819,"-9"5"0,0 14 0,2 10 0,10 8-183,9 10 1,7 5 0,7 2 0,7 0-669,5 0 1,2 7 0,2 0 0,7-2-556,12-3 0,3-9 1,11-5-1,2-6 183,3-13 1,9-11-1,2-14 1,0-14 147,1-9 1,-3-14-1,-7-5 1,-3-3 219,-4 3 0,-12-4 1,-11 6-1,-3 0-15,-4 5 0,-21 12 0,-12 4 0,-14 3 136,-14 4 0,-7 12 1,-14 7-1,7 5 72,5 2 0,4 0 0,5 2 0,9 5-85,10 7 1,9 5 0,14 2-979,7 0 1,21-2 905,7-5 0,33 4 0,2-6 0</inkml:trace>
  <inkml:trace contextRef="#ctx0" brushRef="#br0" timeOffset="2770">10415 103 9330,'-2'21'487,"-5"0"0,-21 19 1,-16 9-1,-3 9-471,3 5 1,-8 7-1,15 2 1,2-2-250,2-4 0,5-1 1,7-16-1,0-5-720,0-6 0,10-8 922,4-9 0,14-14 1,9-12-1,10-16 232,9-9 0,14 2 1,9-5-1,7 5 3,5 10 1,7-1 0,-7 12-1,-4 2-642,-8 3 1,-2 4 0,-12 8 0,-9 8-328,-9 8 1,-10 18 764,-16-2 0,-18 24 0,-6-1 0</inkml:trace>
  <inkml:trace contextRef="#ctx0" brushRef="#br0" timeOffset="3004">9680 1363 7817,'-42'2'0,"3"8"0,4 8 819,7 8 0,7 2 0,7-7 0,7 0-159,5 0 0,20-2 1,10-5-1,10-7-1162,4-5 0,9-2 1,5 0-1,4 0 293,3 0 0,-7 0 0,-2 2 0,-3 3 11,-4 2 1,-5 7 0,-5-5 0,-4 3 300,-3 4 0,-2 5 0,-9 5 1,-3 4 134,-2 3 1,-9-5 0,2 5 0,-5-3-1652,-2-4 1147,0-3 0,0-16 266,0-14 0,0-23 0,0-24 0</inkml:trace>
  <inkml:trace contextRef="#ctx0" brushRef="#br0" timeOffset="3723">11927 82 7885,'10'-37'819,"-10"9"0,-3 11 0,-11 27 0,0 11 0,3 11 0,-1 8 0,7 4 0,-2 3-1586,3 2 0,1 2 0,3-4 1,0 4 108,0 3 0,0 0 0,0 2 1,0-7-427,0-5 0,-7-11 994,0-5 0,-2-14 0,4-10 1,-4-8 89,-3-10 0,-2-5 0,-9-2 0,-3 2 0,-2 5 0,-16 5 0,2 11 0,-2 3 211,-1 2 0,3 16 0,0-2 1,3 3 563,4-1 1,7-2 0,14 0-286,7 0 0,7-2 1,9-5-1,14-7-379,17-5 0,4-2 1,12-2-1,3-3-232,1-2 1,1-9 0,-3 2-1,-6-3-391,-8 3 1,3 5-1,-15 9 1,1 0-44,-5 0 1,-14 2 0,-7 5 0,-7 7 284,-7 5 0,-7 9 0,-16 0 0,-10 0 286,-7 2 0,-11 1 0,2 6 1,-5 0 356,-2 8 1,10-6 0,4 6 0,4-8 197,3 0 0,12-6 0,9-3 0,12-5 66,6-2 1,6-2 0,6-3-1,14-4-464,17-3 0,2-2 0,9-7 0,-2-2-427,0-5 1,7-7 0,-7-12 0,-4-4 150,-8-3 1,0-2-1,-11-5 1,-7 3-699,-10 2 1,-7 9 0,-4-2 0,-5 5 398,-7 2 1,-14 9 0,-7 5-1,-5 7 278,-2 7 0,0 14 0,0 17 0,0 11 186,0 14 1,-2 4 0,-3 15 0,-4 2-79,-3-5 1,5 3-1,-4-14 1,4-8 661,9-8 1,0-17-1,12-10 1,3-8 991,1-10 0,13-7-1119,4-7 1,23-5 0,12-9-1,12 0-333,9 0 1,7 2 0,14 3 0,4 4-325,1 3 1,4 4 0,-6 12 0,-3 7-85,-5 5 0,0 11 0,-18 5 0,-7 7-8,-10 7 0,-9 5 1,-7 11-1,-9 3-122,-10 2 0,-7 0 1,-11-10-1,-5-4-413,-7-7 0,-7-14 765,-7-7 0,-5-14 0,-9-4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3:56:07.70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84 126 7985,'-16'-23'0,"-5"-5"0,-5-5 0,5-9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3:56:14.257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84 1972 8226,'-28'0'-60,"3"5"0,6 9-525,10 14 906,6 18 1,3 17 0,3 17-1,4 8-278,7 10 1,-6-46 0,0-1 0,0 2 0,0-1-1,-1 0 1,0-1-125,10 47 0,-1-14 1,0-17-16,-2-8 1,-7-17 0,7-19 0,0-16 198,-2-21 0,4-33 0,-6-25 0,1-14-66,6-12 1,-8 39 0,0-1-1,2-3 1,2 0 0,-1-2 0,1-1 2,0-2 0,2 1 1,3 0-1,2 1 0,-3-1 1,1 1-1,1 7 0,1 3 58,0 7 0,2 3 0,23-24 0,1 28 0,1 14-131,-8 11 1,1 20 0,-12 22-1,-5 22 47,-6 21 0,-8 30 0,-9-42 0,-2 2 0,-1 5 0,-1 0 10,-2 3 1,-2 1 0,-2 4 0,-1 0 0,-2 0 0,-2-2 0,-1 3 0,-1-1 18,1-1 0,-1 0 0,-1-3 0,-1-1 1,4-7-1,0-2 0,0-4 0,0-3 9,-16 36 0,3-16 0,10-21 0,1-16-157,3-14 1,10-15 0,-6-20-1,3-19-112,0-16 0,0-12 0,7-3 0,0 1 211,0 4 0,3 5 0,1 0 0,6 10 234,1 8 1,6 1-1,11 9 1,7 5-77,4 6 1,10-1 0,5 4 0,6-5-192,13-2 0,8 0 1,8 0-1,2-2 39,-2-5 0,-3 9 0,-2-9 0,0 0 0</inkml:trace>
  <inkml:trace contextRef="#ctx0" brushRef="#br0" timeOffset="311">1575 1762 9742,'-21'-28'0,"-9"0"0,-8 5 0,6 9 727,6 14 0,14 9 1,5 14-1043,5 5 1,4-7 0,5 0-1,10-11-161,8-8 0,10-21 0,14-11 0,7-14 148,5-12 0,2-7 1,0-7-1,0-5 187,0 1 1,5 1 0,-5 10 0,-10 3 89,-6 4 1,-7 14 0,-5 14 224,-7 4 0,-17 24 1,-11 17-1,-11 20 385,-8 17 0,-11 16 0,-3 9 0,-2 10-321,17-41 0,1 2 1,1 4-1,-1 1 0,-1 2 1,-1 0-1,2 2 0,1-1-72,1 3 1,0-1 0,1 2 0,2 0 0,3 2-1,2 0 1,1 1 0,0-1-265,1-1 1,1 0 0,0 2-1,1 0 1,3-5 0,0-1-1,0 1 1,0-1-353,0-2 0,0-2 0,0 1 0,0-2 1,2 35-1,5-10-895,7-14 1,5-13 1344,2-17 0,5-10 0,-5-4 0,-5 5 0</inkml:trace>
  <inkml:trace contextRef="#ctx0" brushRef="#br0" timeOffset="520">2499 1384 8746,'25'-72'0,"-1"0"0,0 4 0,1 3 0,-2 7 0,1 4 270,20-33 0,-9 36 0,-2 18-211,-3 15 0,-2 8 0,-7 15 0,-2 9 0,-3 14 62,-2 9 0,-9 15 0,2 6 0,-5 12-126,-2 14 1,-4-35 0,-1 2 0,-2 7 0,0 1 0,-2 3 0,-1 2 11,0 6 0,-1 2 0,1 0 0,-1 1 0,0 4 0,-1 0 0,0-3 0,0-1-198,2-3 0,-1 0 0,-1-2 0,1-1 0,6-6 0,3-1 0,-1-3 0,1-2-233,0 43 0,2-21 0,2-14 0,8-16-290,11-17 0,7-16 714,7-28 0,11-7 0,-4-28 0,5-9 0</inkml:trace>
  <inkml:trace contextRef="#ctx0" brushRef="#br0" timeOffset="751">3507 775 8533,'-21'3'861,"0"4"1,-7-3 0,0 10-572,2 3 0,3 8 0,4 6 0,3 1 1,4 8-317,3 7 1,2 6-1,7 13 1,2 1-327,5 3 0,5 7 1,11-9-1,5-7 1,7-10 1,5-9 0,4-10 0,8-11 61,11-11 1,2-10-1,12-12 1,2-14 70,3-13 1,2-10 0,-2 0 0,-5-5-195,-7 1 1,-7 4 310,-7 14 0,-14-5 0,-12 7 0</inkml:trace>
  <inkml:trace contextRef="#ctx0" brushRef="#br0" timeOffset="1137">3570 2182 8131,'-79'12'531,"9"-5"0,11-3 0,24 3 0,10 7 99,8 5 0,1-5 0,11-2-845,8-3 1,8-2 0,17-7 0,10 0-209,8 0 1,8-9-1,11-5 1,5-5 8,7-2 1,-2 0-1,0-2 1,-3-1 122,-4 3 1,-5-2 0,-10 16 0,-11 2 216,-11 3 0,-17 7 0,-12 9 432,-14 14 1,-13 18 0,-27 13 0,-11 8-56,27-29 1,-2 1-1,-4 7 1,0 2-1,-3 3 1,1 3-1,-1 1 1,1 2-95,3-3 1,1 1 0,-1 5 0,2-1 0,7-7 0,1-1-1,4-1 1,1 0-108,1-2 0,3-2 0,-8 28 0,9-11 0,11-14-552,8-11 0,21-20 0,13-22 0,20-24-10,18-26 1,-23 9-1,1-6 1,5-8-1,-1-3 1,2-4-1,0-3 279,0-6 0,-1 0 0,-4 6 1,0 1-1,-1-3 0,0 2 1,-3 6-1,1 2 319,-5 8 1,-1 1-1,-5 3 1,-2 2-1,21-13 1,-5 13 355,-10 14 0,1 22 0,-12 15 0,-2 22-20,-3 21 1,5 13 0,2 10-1,3 7-511,4 5 1,5 2-1,7 0 37,-21-41 0,0-2 0,24 34 0,-1-3 0</inkml:trace>
  <inkml:trace contextRef="#ctx0" brushRef="#br0" timeOffset="1776">7119 649 8175,'-35'-2'-3,"0"-5"0,9 2 0,24-6 0,13-1 0,20-2 0,11-7-7,7-5 0,18-13 1,3-1-1,10-9 0,1-2 42,-4-1 0,-4 3 1,-13 10-910,-4 4 1,-14 4 835,-14 10 0,-25 35 1,-20 17-1,-22 20 85,-22 21 1,-7-2-1,28-24 1,-1 2-1,-2 1 1,-1 2 226,1 1 1,0 3 0,-1 10-1,2 3 1,-1 2 0,2 3 0,-1 5-1,2 2-163,1 2 1,1 2 0,2 9 0,2 1 0,6-7 0,2 0 0,4 1 0,2-1 30,4 0 0,2-1 0,3-8 0,1-2 0,2-4 0,2-2 0,3-8 0,1-2-192,3-8 0,3-2 1,17 37-1,14-34 0,7-11-380,7-11 1,5-20-1,9-15 1,0-22-61,0-21 0,0-13 0,0-13 0,-32 33 0,-2-4 189,1-2 1,-4-3 0,-2-7-1,-3-3 304,-3-3 0,-1-2 0,-3 0 0,0-2 0,1-7 0,0-1 0,-2-4 0,-3-1 0</inkml:trace>
  <inkml:trace contextRef="#ctx0" brushRef="#br0" timeOffset="2167">7518 1405 8175,'-42'-9'-139,"-7"7"0,-3-3 1,1 10 681,0 9 1,2 4 0,7 3 0,2 0-78,5 0 0,7 0 0,14 0-235,7 0 0,7 0 0,9-2 0,12-3-517,12-2 1,9-9 0,7 2 0,7-5-532,5-2 1,-5 0 0,0 0 0,0-2 390,-3-5 1,-1-5 0,-8-9-1,0 0 435,-2 0 0,5 0 1,-14-2-1,-1-5 74,-4-7 0,3-5 1,-3-4-1,-3-3 460,-1-2 0,4-9 1,2 2-1,0-2-275,1 2 1,11 0 0,-5 14 0,-2 9-345,-2 7 1,2 8 0,-7 4 0,-3 7-308,-1 4 1,-6 20 0,-1 6 0,-6 7 113,-1 8 1,-3 1 0,-7 1 0,0 0 315,0 2 1,0-5-1,0 12 1,-3-7 239,-4-7 0,5 5 0,-5-5 0,5 4 35,2 3 0,0 7 1,0 2-1,0 5-90,0 10 0,7 1 1,0 17-1,-3 7-280,-1 3 0,-1 1 1,3-6-1,4-3-412,3-11 0,-5-7 1,7-24-1,2-9-487,3-9 0,2-24 947,0-30 0,9-33 0,3-25 0</inkml:trace>
  <inkml:trace contextRef="#ctx0" brushRef="#br0" timeOffset="2384">8820 1426 8175,'19'-56'0,"1"0"0,-1 1 0,0 1 196,-1 1 0,-1 3 0,8-27 0,1 21 57,-10 9 0,3 24 0,-5 9 0,5 9-111,2 5 1,-7 19 0,0 9 0,2 14-153,3 14 1,-5 9 0,0 22 0,0 4-187,-3 7 1,-2-43-1,-1 1 1,-3 5-1,-1 0 1,1 2-1,-1 0-55,1 0 1,0 0 0,-1 5 0,-1-1 0,-2-7 0,0-1 0,1-1 0,1-2 11,-1 0 0,3-2 0,9 32 0,-5-9 0,3-11 239,4-10 0,12-14 0,7-17 0,5-8 0,2-10 0,9-24 0,7-15 0,10-20 0,-30 19 0,1-4 0,2-3 0,0-4 0,2-3 0,0-4 0,2-4 0,1-2 0,3-3 0,0-1 0,1-2 0,0 0 0,1 0 0,-1 0 0,-2 2 0,-1 1-350,0 4 1,0 0 0,3-5 0,0 0 0,-2 8 0,0-1 0</inkml:trace>
  <inkml:trace contextRef="#ctx0" brushRef="#br0" timeOffset="2830">11151 943 8175,'-31'-21'0,"-4"-2"301,-4-5 0,-3 12 0,2-5-36,5 2 0,0 7 0,12 1 0,6-1 33,6 0 0,4 5 0,9-4 1,5-1-252,7 0 0,21-2 0,9-7 0,8 0-150,6 0 1,10-7 0,2 0 0,-3 0-638,-2-2 1,5 4 0,-2-6 0,-5 1 325,-5 6 0,-18 11 0,0 7 603,-8 4 1,-6 6-1,-12 6 367,-7 12 1,-12 0-1,-4 7 1,0-5 363,-1-2 0,-6 0 194,2 0-1976,5-9 1,2-3 86,14-9 1,2 5 530,5 9 0,-5 12 0,-9 25 0,0 12 317,0 12 0,-2-26 1,-3 4-1,1 7 1,-1 2-1,0 7 1,-2 2 65,0 3 0,-2 3 1,0 7-1,-1 0 1,1-3-1,0-1 1,0-2-1,1-2-82,1-3 0,0-1 1,5-9-1,0-3 1,-2-8-1,1-3 1,0 30-748,3-21 0,0-20 0,0-10 690,0-5 0,-9-11 0,-3-3 0</inkml:trace>
  <inkml:trace contextRef="#ctx0" brushRef="#br0" timeOffset="3033">10773 2497 8919,'-54'0'833,"5"0"1,14 0-542,7 0 1,16 0-1,15 0 1,18 0-413,18 0 1,22-9-1,18-8 1,10-8 6,-41 8 0,2-1 0,2-2 1,1 0-1,3-1 0,2 0 0,2 1 1,1 0 35,1 3 0,0-1 0,8-1 0,0 1 0,-4 3 1,-1 2-1,1 0 0,1 0-286,-4 1 1,0 1 0,-1 3-1,-1 2 1,-4 0 0,-2 0 0,0 1-1,0 1 363,-1 2 0,-1-1 0,43-1 0,-5-1 0,-5-2 0,-2 2 0,-9-6 0,-5-3 0,-7-3 0,-7-1 0,-7-3 0,-5-5 0</inkml:trace>
  <inkml:trace contextRef="#ctx0" brushRef="#br0" timeOffset="3813">14048 229 8573,'-49'-42'0,"0"5"0,7 7 0,10 11 3206,11 7-3195,4 5 0,15 7 0,11 3 0,17 4-418,16 7 1,5-3 0,13 3 0,6 0-92,-1-2 0,10 4 0,-1-9 1,1 0 124,-5 3 1,-7-8 0,-7 5 0,-7-7 176,-5-7 0,-18-2 0,-7-8 1,-8 3 187,-6-2 1,-21-10 0,-15-2 0,-13 3 198,-12 1 0,-14 10 0,-7 3 0,-7 1-82,-7 6 0,-2 22 0,42-2 0,1 6 0,2 5 0,1 6 300,-1 6 1,2 4-1,-4 10 1,2 6-1,2 9 1,1 4 0,0 6-1,2 3-313,-2 4 0,3 5 1,17-25-1,1 1 1,1 1-1,1-3 1,1-1-1,1 1 0,2 1 1,2 1-1,1-1-61,-5 34 0,3-2 1,4-8-1,2-1 1,5 3-1,1-2 1,0-7-1,0-3-132,2-7 1,2-4 0,3-8 0,3-3 0,11 31 0,10-13-419,9-19 0,14-9 1,4-26-1,6-10-14,4-6 1,-5-7 0,12-8 0,-7-11 48,-7-11 1,2-17 0,-6-7 0,-3-7 479,-5-7 0,3-7 0,-15-14 0,-15 43 0,-1 0 0,12-48 0,-5 3 0,-2 11 0,-2 8-8,-5 11 0,-5 9 1,-9 12-1,0 2 293,0 5 0,-9 8 0,-5 13 0,-5 7 534,-2 4 0,0 3 0,0 0 0,3 3 117,4 4 1,4 4 0,10 10-869,0 0 1,10 0 0,6-2-1,12-5-407,14-7 1,5-7 0,13-7 0,6-7-10,-1-5 1,10-2 0,-1-2 0,1-3-416,-5-2 1,-5 0 0,-4 10 0,-5 4 762,-7 7 0,-7 4 0,-7 6 0,-7 1 0,-5 3 0,-11 10-6,-5-3 1,-5-7 0,-2-7 312,0-12 0,3-16 0,4-7 0,9-5 181,10-2 0,6 0 0,10 0 0,0 3-477,0 4 0,3 4 1,1 10-1,3 0-197,-2 0 0,-10 7 0,-4 3 0,-3 1-39,-4 6 1,-10 1 0,-4 6 0,0 1 314,-1 3 1,-6 17 0,2-3-1,-5 4 218,-2 6 1,0 1 0,0 10 0,0 0-230,0 0 1,10 10 0,4 4 0,4 4-283,3 3 1,-2 9 0,-3 5 0,-2 5-472,3 2 1,-1 0-1,0-2 674,-2-5 0,-9-5 0,4-9 0</inkml:trace>
  <inkml:trace contextRef="#ctx0" brushRef="#br0" timeOffset="4018">16484 943 8253,'30'-44'-214,"1"0"1,-3 1 0,0 2 0,18-34 134,-8 7 1,-1 24 0,-9 9 0,-2 9 1663,-3 5 0,-2 10-1301,0 4 0,-9 14 0,-5 11 0,-5 13-241,-2 11 0,-2 25 0,-5 10 0,-5 17-170,7-44 1,-2 2 0,-2 5 0,0 1-1,2 1 1,0 1 0,-2 0 0,-1 1-204,-1-1 0,1-1 0,4-3 0,0 0 0,-1 42 0,5-10-554,2-8 0,2-17 884,5-14 0,14-5 0,12-2 0</inkml:trace>
  <inkml:trace contextRef="#ctx0" brushRef="#br0" timeOffset="4434">18752 313 8337,'-23'-7'0,"-3"-2"593,-2-3 0,0 8 0,7-3 1639,0 4-2313,0-6 1,26 7 0,11-5 0,12 7-313,9 7 1,12 7-1,7 14 1,5 7 110,2 4 0,0 10 0,-2 3 0,-5 1-430,-7 6 0,-7 4 0,-10 4 1,-11 3 611,-11-2 1,-13 7 0,-11 2 0,-14 4 193,-9 3 0,-17-2 0,24-42 0,-3-1 0,-3-1 0,-2-1 70,-2-1 0,-2 0 1,-6 3-1,-2-1 0,-1-1 1,-1-2-1,1 2 1,0-1 127,-1 0 1,1 0-1,1-1 1,2 0 0,6-3-1,0-1 1,1 0 0,0-1 306,-36 26 1,17-7 0,18-14 0,11-10-249,8-8 0,14-1 0,11-9-684,17-2 1,20-12 0,22-7 0,11-5 90,12-2 1,-36 7-1,0-2 1,0 0-1,0-1 1,2 0-1,0-1-21,3 0 0,1 1 0,5 1 0,-1-1 1,-2 0-1,0-1 0,-2 5 0,-1 1-135,-2 3 1,-1 1-1,43-8 1,-9 9 0,-2 2 397,-5 3 0,4-7 0,-6-3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3:59:37.82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22 1 8156,'-12'9'682,"5"5"1,5 12-1,2 4 1,0 3-365,0 4 0,0 12 1,0 5 74,0 0 0,0 9 1,0-3-89,0 8 1,0-3 0,2-4 0,3 2-70,2-5 0,0 3 0,-7-12 1,2-3-1,3-1-204,2-3 1,0-10 0,-7-4-1,0-4-459,0-3 0,2-7-1153,5 0 657,-5-10 0,8 3 96,-10-14 0,-7-4 357,0-10 1,0 7-1,7 0 1,2 0-1177,5 2 1646,-5-7 0,17-2 0,-7-11 0</inkml:trace>
  <inkml:trace contextRef="#ctx0" brushRef="#br0" timeOffset="612">169 652 7902,'21'0'833,"0"0"0,0 0-274,0 0 0,0 0 0,0 0 0,0-3-182,0-4 0,0 5 1,2-7-1,5 2-264,7 0 0,2-7 0,3 4 0,-3-1-111,1-6 0,11 6 1,-12-1-1,-2 1 26,-3-1 1,3 7 0,-7-4-642,-2 0 0,-3 6-1766,-2-4 898,-9 5 1,-5 2 1480,-14 0 0,-5 0 0,-9 0 0</inkml:trace>
  <inkml:trace contextRef="#ctx0" brushRef="#br0" timeOffset="979">861 85 7809,'0'-21'1036,"0"12"1,0 9-806,0 11 1,0 10 0,0 5 0,0 4 59,0 3 1,0 4-1,0 12 1,0 5 55,0 0 0,7 6 0,0-4 0,0 5 93,3 2 1,-8-3 0,5-1 0,-5-6-211,-2-1 1,7-3-1,0-7 1,-2 0-164,-3 0 0,1-10 0,1-4 0,3-4 174,-2-3-2764,-3-10 1804,-2-1 1,7-13 0,0-4 0,-2-7-102,-3-4 1,1-6 0,1-1 0,6-3 813,1 2 1,3-7-1,7 1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3:59:39.67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21 169 7733,'-11'0'1760,"1"0"-1566,10 0 1,3 7-1,4 0 1,7-2-1,4-3 1,3-2 0,0 0 0,3 0 23,4 0 0,-3-7 0,10-2 0,0-1-38,-2 1 1,7-7 0,-5 2 0,4-3-70,3 3 1,0-4 0,-2 6 0,-3-2-29,-2 0 0,-9 9 0,2-2 0,-5 3-272,-2-3 1,-7 4-731,0-4 0,-7 5-174,7 2 1,-18 9 0,-3 3 460,-10 0 632,-4 6 0,0-6 0,0 9 0</inkml:trace>
  <inkml:trace contextRef="#ctx0" brushRef="#br0" timeOffset="496">462 463 9669,'0'21'284,"0"0"0,0 7 0,0 2 0,0 3 188,0 4 1,0 3-1,0 2 329,0 0-602,0-10 1,0 8-1,0-5 1,0 2-81,0-2 1,0-4 0,3-10 0,1 0 5,3 0 1,3-3-1,-6-1 302,3-3 1,3-10-1233,-3 3 1,-5-7 0,5-7-289,-5-7 1,-2 3 0,0-3-1013,0-3 2105,0-1 0,0-3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3:59:42.92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2394 505 7762,'-21'0'0,"0"-2"0,0-3 0,0-2 0,0 2 0,0 3 0,-2 2 326,-5 0 1,2 2 0,-6 3 0,-1 4 163,0 3 1,-2-5 0,-7 7-318,0 2 1,7-4-1,0 0 1,-2-1-5,-3 1 1,-2 0 0,0 4-1,0-2-47,0 2 0,0 3 0,0 2 0,-2 0 93,-5 0 1,5 0 0,-8 2-1,3 3-52,0 2 0,0 9 1,5-2-1,-3 5-115,-2 2 0,0 0 0,7 0 0,0 2-69,0 5 1,7-4-1,3 6 1,1-2 12,6 0 0,-6 2 1,3-4-1,3 4 76,1 3 1,6 0-1,1 2 1,6-5 61,1 0 0,-4-6 0,5 6 0,0-2-7,-1 0 0,3 7 0,7-5 0,0 1-20,0-1 0,3 5 0,1-7 0,6 0 41,1 2 1,-4-7 0,7 8-1,0-3 73,-2 0 1,7 2 0,-5-4 0,4 2-50,3-3 1,0-1-1,0-3 1,0 0-76,0 0 0,7-3 0,0-1 0,-2-3 29,-3 2 0,5-4 1,3-1-1,1-1 107,6-6 1,-6-1 0,1-3-91,-3 0 0,8 0 0,-3 0 0,2-3 0,0-1 20,-2-3 0,0-7 1,5 4-1,-3 1-158,-2 0 1,0-8 0,5 6 0,-3-3-42,-2 0 0,0 0 0,7-5 0,0 3 24,0 2 0,0 0 0,0-5 1,0 3-48,0 2 1,0 0-1,3-7 1,1 0 36,3 0 0,0 0 1,-4 0-1,1 0 4,3 0 0,0 0 0,-4 0 0,-1 0-20,-2 0 1,12 0 0,-12 0 0,0-3 23,-5-4 1,10 3 0,-5-8 0,2 0 7,0 1 0,-2 4 0,0-7 0,0 0 62,0 2 1,0-7 0,0 5 0,0-4-27,0-3 1,5 2 0,-3 0 0,-4 1-110,-1-6 0,1-1 1,0 1-1,-3-1-165,-2-3 1,-9-3 0,2 6 0,-3-3-50,3 2 1,-4-4 0,4 2 0,-5 0 88,-2-3 0,7 8 1,2-5-1,1 5 196,-1 2 1,-2 0 0,-7 0 0,0 2 66,0 5 0,0-9 1,0 4-1,-2-2-95,-5-5 1,4-2 0,-6 3 0,2-3-103,0 2 0,-9-7 0,4-2 1,-2-2 69,0 2 1,2-5 0,-4 8 0,2-3 37,-2 0 0,-1 2 0,1-4 0,2 4 42,-2 3 0,-3-5 0,0 5 0,3-3 7,2-4 0,0 6 0,-7 1 0,0 2-14,0 0 0,0-9 0,0 4 0,-2 0-16,-5 5 0,4-4 0,-6-1 0,2-2-98,0 0 1,-7 7 0,5-5 0,-1 1 91,1-1 0,-7 7 0,4-4 1,-2 2 32,0 0 1,0-2 0,-5 4-1,3-2 10,2 2 1,0 3 0,-7 2-1,2 0 15,5 0 0,-4-7 1,4 0-1,-5 2-27,-2 3 0,0 2 1,0 0-1,0 0-10,0 0 1,-7 0 0,0 0-1,2 0-12,3 0 1,-5 7 0,-2 0 0,-1 0-3,1 2 0,-5-6 0,5 6 0,-3-2-7,-4 0 0,4 2 0,0-4 0,1 2-45,-1-2 1,5 4 0,-7-2 0,0-2-49,2-3 1,-4 0-1,7 3 1,0 2 61,-1-2 1,-4 4-1,5 0 1,-3 3 18,-4 4 0,4-4 1,-2 2-1,-2 2 0,-3 3 1,-9 2 0,0 0-1,0 0-77,-2 0 0,7 0 1,-8 0-1,3 0-275,0 0 1,-7 2 0,7 3 0,3 2-129,1-2 1,3 4 0,3-2 0,4 0-1780,7 2 2292,-5-6 0,10 15 0,-8-6 0</inkml:trace>
  <inkml:trace contextRef="#ctx0" brushRef="#br0" timeOffset="1060">3927 1135 8903,'14'0'455,"0"0"1,0 0-365,7 0 0,0 0 0,0 0-129,0 0 1,-7 0 0,0 0 0,2 0 37,3 0 1,4 0 0,3-2-1,2-3-26,-2-2 1,-3-7 0,-2 5 0,0-3 34,0-4 0,2-1 1,3 1-1,2 2 35,-2-2 0,-10-3 0,-2-2 1,2 0-11,3 0 0,2-2 0,-2-3 1,-3-2-9,-2 2 1,-7 3 0,5 2 0,-1 0-11,1 0 0,-7-2 0,4-3 0,-2-2 4,0 2 0,0 3 0,-7 0 1,0-3-98,0-2 1,0-2-1,-2 4 1,-3-4 48,-2-3 1,-9 7 0,2-2-1,-3 5 112,3 2 1,-4-7-1,4 0-48,-5 2 1,5 5 0,0 5 0,-2 2 0,-3-2-13,-2-3 1,7 5 0,0 2-1,-2 1 13,-3-1 1,-2 5 0,0-5-1,0 3 3,0 4 0,0-4 0,0 2 0,0 0-11,0-2 1,0 6-1,0-4 1,0 3-11,0-3 1,0 4 0,0-4 0,0 5-26,0 2 1,0 0 0,0 0 0,0 0-20,0 0 0,0 0 1,0 0-1,0 0 38,0 0 1,0 2 0,0 3 0,0 4 13,0 3 0,0 0 0,0 6 0,0-1 7,0-1 0,0 14 0,0-9 0,0 3-11,0-1 0,7 5 1,0 0-1,-2-2 4,-3-3 1,5 5-1,0 0 1,0-2-51,2-3 1,-4 0-1,9 3 1,0 2-30,-2-2 1,6-3 0,-4-2 0,5 0-32,2 0 1,-2 0 0,-3 0-84,-2 0 1,0 0 0,7 0-174,0 0 0,0-7-1417,0 0 1756,0-9 0,0 4 0</inkml:trace>
  <inkml:trace contextRef="#ctx0" brushRef="#br0" timeOffset="1998">1092 1282 7660,'0'-21'1538,"0"0"-1175,0 0 1,0 7 0,0 0-107,0-2 0,0 4-409,0-2 0,0 0 1,0-7-1,0 0 232,0 0 1,0 0 0,-2 0 0,-3 0-59,-2 0 0,-2 2 0,4 3 1,-4 2-7,-3-2 0,1-3 0,-6 0 1,3 3-111,-2 2 0,-3 0 0,-2-5 0,0 3 79,0 2 0,0 7 1,0-5-1,0 1 46,0-1 0,-2 7 1,-3-2-1,-2 3 0,3-3 0,1 4 0,3-4 0,-2 5 15,-5 2 1,5 0-1,-5 0 1,4 2-47,3 5 0,0-2 1,0 9-1,-2 0 15,-5-2 1,5 6 0,-8-4 0,3 5-32,0 2 1,-7 7 0,5 0 0,0 0 18,-1 2 1,3-4 0,5 7 0,0-1-6,2 1 0,-5 2 0,12 5 0,-2-3 5,2-2 0,-3-2 0,10 4 0,3-2-56,1 2 0,3-4 0,0 0 0,3-1-14,4 1 0,4-7 1,10 2-1,0-5 71,0-2 1,0-2 0,3-3 0,1-4 22,3-3 0,0 5 0,-4-7 0,1-2-39,3-3 0,0 5 0,-7 0 0,0-2-173,0-3 0,-7-2 1,0 0-1,3 0-361,1 0 1,3 0 0,3 0-930,4 0 1475,-5 0 0,17-9 0,-8-3 0</inkml:trace>
  <inkml:trace contextRef="#ctx0" brushRef="#br0" timeOffset="2594">1302 1786 7780,'21'0'1999,"0"0"-1666,0 0 1,3 0 0,1-2-182,3-5 0,7 4 1,-4-4-63,1 5 0,3 2 0,7 0 0,-2 0-426,-5 0 1,5 0 0,-5 0-1,4 0-62,3 0 0,-2-7 0,-3 0 0,-4 2 398,-3 3 0,8-7 0,-6-3 0</inkml:trace>
  <inkml:trace contextRef="#ctx0" brushRef="#br0" timeOffset="3015">3171 1576 8432,'14'0'1489,"0"0"-1303,2 0 0,3 0 0,2-2 0,2-3 43,5-2 1,-2 0-1,7 7 1,-1 0-151,1 0 1,-5 0-1,5-2 1,-3-3-294,-4-2 0,4 0 1,-2 5-1,-2-3-156,-3-2 1,-2 0 0,0 7 0,0-2-1606,0-5 1975,0 4 0,0-6 0,0 9 0</inkml:trace>
  <inkml:trace contextRef="#ctx0" brushRef="#br0" timeOffset="3414">3465 1912 7660,'-9'12'1316,"6"-3"1,-4-9-1872,14 0-1778,-4-9 2333,6 6 0,-9-6 0,0 9 0</inkml:trace>
  <inkml:trace contextRef="#ctx0" brushRef="#br0" timeOffset="3877">1680 2248 10011,'0'14'-1164,"0"0"0,10-9 1164,4 2 0,4 4 0,3 1 0</inkml:trace>
  <inkml:trace contextRef="#ctx0" brushRef="#br0" timeOffset="4348">2562 2416 9743,'-7'14'0,"-2"-3"0,-3 1 0,-2 0 596,3 4 1,-8 3 0,5 4 0,-5 3-391,-2 2 0,-2 2 1,-3-4-1,1 2-165,6-3 1,-2 6 0,7-3 0,-2-3-276,2-1 1,2-10 0,7 0-1589,-2 2-1248,0-7 2681,7 1 0,10-29 1,1-4-1</inkml:trace>
  <inkml:trace contextRef="#ctx0" brushRef="#br0" timeOffset="4640">2520 2437 7660,'-11'0'2398,"1"2"-2325,10 5 1,3 5 0,4 9 322,7 0 0,11 0 0,3 0 1,0 0-56,3 0 1,-6 0 0,8 0-1,-3-3-383,-4-4 0,4 3 0,-2-8 0,-2 0-523,-3 1 0,-2-1 1,0-4-1204,0 2 1768,0 0 0,0-17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3:59:48.94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231 904 7667,'-11'0'373,"1"2"1,8 3-25,-5 2-101,5 0 1,-10 2-158,5 5 1,5 5 0,-8-1 0,3-1-7,0-3 1,0 7-1,5 7 1,-3 0 35,-2 2 0,-7 3 1,7 9-1,0-3-11,-2-4 1,4 5 0,-9-5 0,0 5-52,3 2 1,-6 0-1,8 0 1,0 0-13,-1 0 1,3 0 0,7-3-1,0-1-68,0-3 1,0-3-1,0 6 1,0-3 22,0 2 1,3 0 0,1 1 0,6-3 39,1 2 0,-4-4 0,7-1 0,0 1 19,-2 0 0,4-8 0,-6 6 0,1-3 8,6 0 1,-1 0 0,0-7 0,-2 0 16,3 0 1,1-3-1,3-1 1,0-3 28,0 2 0,7 3 1,0-1-1,-2-1-18,-3-3 1,5-7 0,0 7 0,0 0-70,3-3 0,-6 6 0,8-10 0,0-3 36,-1-1 1,-4 4 0,7 0 0,0-3-39,-2-1 0,7-3 1,-5 0-1,4 0-39,3 0 0,-7 0 0,0 0 0,3 0 14,1 0 0,3-3 1,0-1-1,-2-3 4,-5 2 1,5 0 0,-8 1 0,1-6-2,-5-1 1,-5 6 0,-2-4 0,0-1-16,0-4 0,0 3 0,0-3 0,0 0 12,0 2 1,0-7 0,-2 5 0,-3-4-80,-2-3 1,-2 0 0,4 0-1,-4 0 63,-3 0 0,5 0 0,-5 0 0,1 0 14,-1 0 1,-2-7-1,-5 0 1,3 2 5,2 3 1,0-1 0,-7-1 0,0-6-21,0-1 1,-2 4 0,-3-7-1,-4 0-30,-3 2 1,5-7 0,-5 8-1,1-3-4,-1 0 0,-2 0 0,-5-7 1,3 0 9,2 0 1,2 7 0,-4 0 0,5 0-23,1 2 1,-4-4-1,7 9 1,0 2-29,-2 3 0,7 2 0,-5 0 0,2 0-185,-2 0 1,5 0 0,-5 0-23,4 0 0,1 0 0,-3 0-895,-2 0 1,-2 0 1190,2 0 0,5 0 0,-8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3:59:52.79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705 1975 7678,'-12'0'552,"1"9"1,4 3-576,-7-1 1,-5 8-1,-4-5 1,-5 5 245,-7 2 0,2 0 0,-2 0 0,-2 0 204,-3 0 0,5 0 0,0-3 1,-2-1-306,-3-3 1,5-3-1,2 6 1,1-6-359,-1-1 0,7 4 1,-2-7-532,5-3 0,2-1-553,0-3 1320,9 0 0,12 0 0,12 0 0</inkml:trace>
  <inkml:trace contextRef="#ctx0" brushRef="#br0" timeOffset="5439">2742 1807 8453,'21'-14'0,"0"2"0,0 0 0,2 3 0,5-3 469,7 1 0,3 4 1,1-5-4,3 3 0,-4-8 0,13 6 1,0-3-186,5 0 0,5 0 0,0-5-316,-5 5 0,4-5 1,-6 5-1,2-4-285,0-3 0,-9 7 0,4 0 0,-4-3-88,-5-1 0,2 4 0,-14 0 0,1 0-384,-1 2 0,-9 0 165,-7 5 1,-12 5 626,-2-5 0,-9 14 0,-12 5 0</inkml:trace>
  <inkml:trace contextRef="#ctx0" brushRef="#br0" timeOffset="5739">3414 1597 8038,'-21'0'23,"9"0"1,3 9-1,9 5 1,0 5 427,0 2 0,-2 9 1,-3 5-1,-2 5-243,2 2 1,3 7 0,2 2-1,0 0-134,0 1 0,0-3 0,0-7 1,-2-3-175,-5-4 0,4-2 1,-4-7-1,5 2-599,2-3 0,0-8-1379,0-3 1728,0-10 1,2 3 0,3-14 349,2-7 0,9-14 0,-4-4 0</inkml:trace>
  <inkml:trace contextRef="#ctx0" brushRef="#br0" timeOffset="5982">3834 1555 7903,'0'-21'616,"2"2"-539,5 5 1,3 7 0,4 14-1,-7 9 423,-5 10 1,-2 14 0,0 13 0,-2 6-228,-5 6 0,4 3 0,-4-5 0,3-3-196,-3-4 0,4 3 1,-4-10-1,5-5-456,2-7 0,0 1 0,0-10 0,0-3-721,0-1 1,0-10-27,0 0 1,7-7 1125,0 7 0,19-10 0,-3 6 0</inkml:trace>
  <inkml:trace contextRef="#ctx0" brushRef="#br0" timeOffset="6365">4317 2395 7732,'-7'-14'0,"2"0"539,8-3 0,-3-1 1,7-3-1,-3 2-237,3 5 0,-4-5 0,6 5 0,-2-4-152,0-3 1,7 0 0,-5 2-1,1 3-374,-1 2 0,7 9 0,-2-2 150,5 5 0,2 4 1,0 3-1,-2 4 189,-5 3 0,11 2 1,-1 7-1,4-3 110,2-4 1,7 5 0,-4-5 0,2 2-34,0-2 1,-2 3 0,4-10 0,-4-3-165,-3-1 0,5-3 0,-7-3 0,-2-4-137,-3-7 1,-4-7 0,-3-4 0,-4-3 29,-3 2 0,-2 3 1,-5 2-1212,5 0-240,-4 0 0,6 7-250,-9 0 1780,0 9 0,-9-14 0,-3 8 0</inkml:trace>
  <inkml:trace contextRef="#ctx0" brushRef="#br0" timeOffset="6786">5136 1597 7682,'-7'0'120,"12"0"1,13 0-103,5 0 0,3-7 383,2 0 1,5-3 0,9 6 14,0-3 0,7 0 0,2 4 0,0-1-238,1-3 0,6-7 1,-4 4-1,2-1-95,0-6 0,-7 1 1,4 0-1,-1 2-300,-6-3 0,-4 1 0,-4 0 1,-3 4-154,2 3 1,-4-5 0,-1 4-591,-1-1 0,-3 6-168,-7-2 1128,-10 5 0,-11 11 0,-11 3 0</inkml:trace>
  <inkml:trace contextRef="#ctx0" brushRef="#br0" timeOffset="6990">5829 1513 7965,'-14'21'314,"0"0"0,9 0 0,-2 0 0,5 2-384,2 5 1,0-2 0,0 6 0,0 1 74,0 0 0,0 2 1,0 4-1,0-1-330,0-3 0,0-7 0,0 4-131,0-1 1,7-3 0,2-10 455,3-4 0,2-14 0,7-11 0</inkml:trace>
  <inkml:trace contextRef="#ctx0" brushRef="#br0" timeOffset="7171">6102 1513 7814,'-3'9'424,"-1"5"0,18 12 0,0 2-224,-3-3 0,8 8 1,-7 0-1,2 2-84,0 0 0,-3 0 0,6 4 0,-6-4-395,-1-7 0,4 3 0,-5-3 0,0-3-360,1-1 0,-3-10 639,-7 0 0,-10 0 0,-1 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00:14.4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189 757 7737,'-12'-10'-4,"5"-4"1,5-4 0,2-3 225,0 0 339,0 0-359,0 0 1,0 7-132,0 0 0,0 11 0,-2 1-59,-5 7 0,2 11 1,-9-2-1,0 5-111,2 2 0,1 2 0,6 3 1,-2 2 38,2-3 1,5-1 0,5-3 0,4-3 67,3-4 0,9-4 0,7-10 0,-2 0 78,-3 0 0,5 0 1,0-3-1,-2-1 24,-3-3 1,-9-17 0,0 3-1,0-4-36,-2-6 0,-3 6 0,-9-10 0,0-3-26,0-1 1,-9-1 0,-3 5 0,-2 7 27,0 5 0,0 2 0,-7 2 1,0 3-20,0 2 0,0 9 0,0-2 0,0 7-41,0 7 1,7 5 0,2 9 0,1 2 32,-1 5 0,7-2 0,-2 9 0,5 0-56,2-3 1,0 8 0,2-7 0,5-1-62,7-4 0,5-7 0,2-7 1,0-7 20,0-4 0,7-3 0,0 0 0,0-3 30,2-4 0,-6-4 0,4-10 0,-7-3-13,-7-4 1,2 3 0,-9-8 0,-2 0-15,-3 1 1,-4 6 0,-8-2 0,-8 5-2,-8 2 1,-9 2 0,5 5 0,-3 7 6,-4 5 0,-1 2 0,1 2 0,4 5 4,3 7 1,2 12-1,7 4 1,0 0 56,0 1 1,9 4 0,5-5 0,5 0 1,2 1 0,7-3 0,2-10 1,3-1 7,4-3 0,10-10 1,2 3-1,0-4-4,2-3 0,-4-10 1,7-1-1,-3-6 73,-4-4 1,-3 5-1,-4-12 1,-5 5-80,-7 2 0,-5 0 0,-2 0-26,0 0 1,-9 9 0,-5 5-1,-7 5-46,-7 2 0,4 2 0,-4 5 0,5 7 27,2 5 1,2 9 0,3 0 0,4-3 3,3-1 1,2-3-1,7 0 1,2-3 40,5-4 1,5 3-1,9-10 1,0-3 102,0-1 0,2-3 0,3-3 0,2-4-47,-2-7 0,-3-4 0,-2-3 0,-2 0-41,-5 0 1,2 0 0,-9 0-1,-2 0 26,-3 0 1,-2 7 0,-2 2-1,-5 3-57,-7 4 1,2 3 0,-2 4 0,-2 5-49,-3 7 1,-2 5 0,2 2-1,3 0 46,2 0 0,9 7 0,-2 0-85,5-3 1,4-4 0,5-4 0,7-6 89,5-1 1,2-3-1,-2-10 24,-5-4 0,2 3 0,-9-10-24,-2-3 1,-3-1 0,-2-3 7,0 0 1,-9 9-1,-5 5 1,-5 5-3,-2 2 1,7 0 0,0 0-163,-2 0 1,-3 9-525,-2 5 0,9-2 670,5 2 0,-4 0 0,-1 7 0</inkml:trace>
  <inkml:trace contextRef="#ctx0" brushRef="#br0" timeOffset="1271">1071 652 8466,'-21'-10'294,"0"8"1,0-5-238,0 5 0,-2 11 1,-3 5-1,-2 5 80,2 2 0,3 2 0,2 3 0,0 4-118,0 3 0,7-8 0,2 6 1,3-3-2,4 0 0,3 0 0,4-7-218,5 0 0,-2-10 0,9-4 0,2-4 204,3-3 1,2 0 0,0-3 0,2-4 41,5-7 0,-7-4 0,3-6 1,-8-1-27,0-3 0,-6-7 0,-3 4 0,-5 1 46,-2 0 0,-2 2 0,-5 7 0,-5 0-5,0 0 1,-6 9 0,4 3-1,-7 2-31,-7 0 0,4 2 0,-4 12 0,5 7-11,2 5 1,0 2-1,0 0 1,0 2-11,0 5 1,2-2 0,3 6 0,4-1-27,3-6 0,2-1 0,7-3 0,2-3 4,5-4 1,5 3-1,9-10 1,2-3 99,5-1 1,5-6-1,7-4 1,-3-7 56,-2-4 1,-2-10 0,2 0 0,-7 2-58,-5 3 1,-4-5 0,-3 0 0,-4 2-109,-3 3 0,-4-5 1,-12 0-46,-7 2 1,-14 12 0,-7 7 0,-3 5-105,3 2 0,-11 4 0,4 8 0,-3 9 78,1 2 1,9 8 0,2-1-1,3 0 48,4 1 1,10 4 0,4-5 0,3 0 50,4 1 1,5-3-1,7-10 1,7-1 95,5-3 1,11-10 0,3 3-1,2-4 0,0-3 1,0-10 0,7-4 0,-2-4 58,-5-3 0,-5 0 0,-9-3 1,0-1-140,0-3 1,-9-7-1,-5 4 1,-5 1-106,-2 0 1,-12 2-1,-6 7 1,-10 0-41,-5 0 1,0 9 0,-4 5-1,2 5 74,-2 2 0,6 9 0,1 5 0,2 5 40,0 2 1,2 7 0,10 2 0,4 0 75,3 1 1,2 4 0,7-5 0,0 0-35,0 1 0,9-3 0,5-10 1,5-1-11,2-3 0,2-10 0,3 3 0,2-4 21,-2-3 0,4-3 1,-2-4-1,0-9-46,2-10 0,-13 3 1,4-7-1,-3 2 3,1 0 0,-5-7 0,-2 7 0,-3 0-20,-4-3 1,-5 15 0,-5-5-1,-4 5-57,-3 4 0,-9 3 0,-7 9 0,0 0 24,-2 0 1,6 9 0,-6 5 0,2 5 34,0 2 1,0 0 0,9 0 0,3 0 5,2 0 1,9 0 0,-2 0 0,5 0 41,2 0 1,0-7-1,2-3 1,3 1 72,2 0 0,9-8 0,-2 3 1,7-4-52,7-3 1,-4-3 0,4-1 0,-5-6 57,-2-1 1,0-3 0,-2-7 0,-5 0-149,-7 0 0,-5 0 0,-2 0 1,0 0-89,0 0 1,-2 7 0,-8 2-1,-8 0-1,-8 1 0,-2 6 1,5-2-1,-3 5 36,-2 2 0,0 7 1,7 2-1,0 3-8,0 4 1,7 3 0,2 2 0,3 0 217,4 0 0,3 7 0,2 0-2,0-3 1,0-1 0,0-3-106,0 0 0,9-10 0,8-4 25,8-4 0,-1-3 1,6 0-1,-2-3 111,0-4 1,0 3 0,-7-10 0,-2-3-50,-5-1 0,2-6 0,-9-1-78,-2-3 1,-5 0 0,-7 7-1,-7 0-129,-5 0 0,-9 7 0,-2 2 0,-1 3-18,1 4 0,-5 3 1,7 4-1,2 3 41,3 2 1,2 9-1,2-2 1,5 5 81,7 2 1,5-7-1,2 0-266,0 2 1,2 3 0,5-1-639,7-4 0,5-4 905,2-10 0,0 9 0,0 3 0</inkml:trace>
  <inkml:trace contextRef="#ctx0" brushRef="#br0" timeOffset="2155">1092 862 7946,'-12'2'668,"3"3"1,2 4-473,0 3 1,0 2 0,5 7 0,-3 0-151,-2 0 0,0 7 0,7 0 0,0-3-95,0-1 1,9-3-1,3 0 1,2 0-49,0 0 1,0-7 0,7-3 0,0-1 136,0-6 0,7-1 0,0-3 0,-2-3 41,-3-4 1,-9-4 0,0-10 0,0 0-47,-2 0 0,4-3 0,-9-1 0,-2-3-20,-3 2 1,-2-4 0,-2 2 0,-5 2-28,-7 3 1,-5 4-1,-2 5 1,0 5-92,0-1 1,0 8 0,0-5 0,0 5 114,0 2 1,2 9 0,3 5 0,2 5 60,-2 2 1,-1 0-1,1 0 1,4 2-19,3 5 1,-5-5-1,7 8 1,2-3-24,3 0 1,4 0-1,5-7 5,7 0 0,5-10 0,2-4 0,0-4 72,0-3 0,0 0 0,2-3 0,1-4-58,-3-7 0,4-4 0,-11-3 0,3 0-34,-3 0 1,2-7 0,-7-3-1,1 1-37,-1 0 0,-2 2 0,-7 7 0,0 0 32,0 0 1,-9 9-1,-5 3 1,-5 2-15,-2 0 1,0 0-1,0 7 1,0 2-51,0 5 0,0-2 0,0 9 0,0 2 35,0 3 0,7 2 1,2 0-1,3 0 18,4 0 0,3 0 0,2 0 84,0 0 0,2 0 1,5-3-21,7-4 1,5-4 0,4-10-55,5 0 0,0-3 0,3-1 0,-10-6-57,-3-1 0,-6-3 0,0-7 0,-3 0-49,-4 0 1,-3 7 0,-2 0-68,0-3 1,-2 8 0,-5 2 149,-7 5 1,-5 2-1,-2 2-31,0 5 1,2 5-1,3 9 1,4 0 141,3 0 0,-5 0 0,7 0-41,2 0 0,3 0-9,2 0 0,9-3 1,5-4-1,5-7 11,2-4 1,0-10 0,0-3 0,0-1 1,0-6 1,-7-1-1,-2-3 1,-1 0 23,1 0 0,-7 7 1,2 0-2,-5-3 1,-4 8-1,-5 2-659,-7 5 0,2 2 0,-2 0 0,0 2-1024,2 5 1,-4-2 1597,9 9 0,-19-10 0,3 6 0</inkml:trace>
  <inkml:trace contextRef="#ctx0" brushRef="#br0" timeOffset="3065">546 1051 8614,'-21'0'348,"0"0"1,7 0-1,0 0-251,-2 0 1,-3 0 0,-2 2 0,2 5 120,5 7 1,-4 5 0,6 2 0,-2 0-148,0 0 1,9 0 0,-2 0-166,5 0 0,4-3 62,5-4 1,5-4 0,9-10 0,0 0 2,0 0 0,0-10 1,0-4-1,0-4 13,0-3 1,-2-7-1,-5 0 1,-7 2 40,-5 3 1,-2 2 0,0 0 42,0 0 1,-7 7 0,-2 2-1,-3 3-33,-4 4 1,-3 3 0,-4 4 0,-3 5-39,-2 7 0,0 5 1,7 2-1,2 0 23,5 0 0,-2 7 0,9 0 0,2-3-28,3-1 1,2-3 0,2-3 26,5-4 1,7 3 0,12-10 128,2-3 0,2-8 0,-4-6 0,4-1-46,3-6 1,-7-1 0,-1-6-1,-6-1-31,-5-3 0,-9 0 0,2 7 0,-5 0-75,-2 0 1,-2 7-1,-8 0-92,-11-3 0,0 8 0,-9 2 1,2 7-17,0 7 0,0 5 0,7 9 0,0 0 106,0 0 0,2 0 0,5 0 0,7 0 36,5 0 1,2 0 41,0 0 1,9-3-1,5-4 1,5-7-1,2-4 1,7-6-1,0-1 1,-2-6-34,-3-1 1,-2-3 0,-2-7 0,-3 0-48,-2 0 1,-9 7 0,2 0-1,-5-3-60,-2-1 0,-2 4 0,-5 2 1,-7 3-21,-5 4 0,-2 3 0,0 2 0,0 0-44,0 0 1,0 0-1,2 2 1,3 5 134,2 7 0,2 5 0,-2 2 0,7 0 42,5 0 1,2 0-1,0 0 1,0 0-55,0 0 0,0-7 0,2-3 2,5-1 1,-2-3-1,9-7 5,2 0 0,3-3 0,2-4 0,-2-7-9,-5-4 0,2-3 0,-7 0 0,1 0 139,-1 0 0,-2 0 96,-7 0 0,0 7 0,-2 2-191,-5 3 1,-5 2-1,-9 7 1,0 0-536,0 0 1,0 2 0,0 5-141,0 7 1,9 5-1,5 2-1487,5 0 2129,2 0 0,0 0 0,0 0 0</inkml:trace>
  <inkml:trace contextRef="#ctx0" brushRef="#br0" timeOffset="3790">861 1198 7717,'-21'0'158,"7"0"1,2 2 0,1 3 240,-1 2 1,5 9-1,-5-2 1,3 5-88,4 2 0,-4 0 0,2 0 0,2 0-415,3 0 0,2 0 1,2-3-1,3-1 43,2-3 1,9-10 91,-2 3 0,5-7 0,0-7 0,-3-7-26,-2-4 1,-2-3 0,2 0 0,-5-3 36,0-4 1,-6 5 0,4-5 0,-5 5-5,-2 2 0,-7 0 0,-2 0 1,-3 2 38,-4 5 0,-3 5 0,-2 9 0,0 0-40,0 0 1,0 2 0,0 5 0,0 7 0,0 5 0,2 2 0,3 2 1,4 3 5,3 2 1,0 0-1,4-7 1,-2 0-26,2 0 0,5 0 0,7-3 0,7-1-3,5-3 0,2-10 0,0 3 0,0-4 71,0-3 0,7-3 1,0-4-1,-2-7-54,-3-4 0,3-3 0,-3 0 0,-4-3-17,-1-4 0,-6 5 1,0-7-1,-3 2-27,-4 0 0,-3 0 0,-4 7 0,-5 2-133,-7 5 0,-5-2 1,-4 9-1,-3 2 61,-2 3 1,-9 4 0,4 5 0,0 7 58,5 5 0,-2 2 1,2 0-1,2 0 37,3 0 1,4 7-1,3 2 1,4 0-24,3 1 1,2-3-1,7-7 1,2-3 177,5-4 0,7-2 1,12-7-1,4 2-27,3-3 0,2-4 0,5-4 0,-3-8-76,-2-7 0,-7 8 1,5-15-1,-3 0-23,-4 3 0,-5 0 1,-7 2-1,-5 0-122,0 0 0,-6 0 70,4 0 0,-14 9 50,-7 5 1,-5 7 0,0 7 0,3 5-8,2-1 1,7 6-1,-5-8-390,3 3 1,2 2-1057,7 7 1,2-10 1411,5-4 0,5 5 0,9 0 0</inkml:trace>
  <inkml:trace contextRef="#ctx0" brushRef="#br0" timeOffset="4642">420 1471 7693,'-21'0'290,"0"0"1,7 2 0,0 5 0,0 7 157,2 5 1,3-5 0,7 0 0,-3 2-342,-2 3 1,0 2 0,9-3-86,5-4 1,-2 3 0,9-10 0,2-3 96,3-1 0,2-6 0,0-4 0,0-4-233,0-1 0,0-14 1,0 5-1,-2-2 130,-5 0 0,2 2 0,-9-3 0,-2-1 79,-3-3 1,-4 0 0,-5 7-82,-7 0 1,-5 9 0,-2 3 0,0 2 16,0 0 0,-7 2 0,0 12 0,2 7-109,3 5 0,2 2 0,0 0 1,0 0 70,0 0 1,2 2-1,5 3 16,7 2 1,5 0 0,2-7 1,0 0 1,9-10 0,5-4 0,5-4 103,2-3 0,0 0 1,2 0-1,3-3-24,2-4 1,0-4-1,-7-10 1,0 0-74,0 0 0,-7 0 0,-2 0 1,-3 0 23,-4 0 1,-3 0-50,-2 0 1,-9 2 0,-5 5 0,-5 7-103,-2 5 0,-7 4 0,0 3 1,2 4 49,3 3 0,2 2 0,2 7 0,5 0 33,7 0 1,-2 0 0,2 0-1,2 0 85,3 0 1,9 0 0,2-3-1,3-4 82,4-7 0,5-4 0,5-3 0,2 0-50,-2 0 0,4 0 1,-2-3-1,-2-4-71,-3-7 1,-4-4-1,-3-3-79,-2 0 1,-9 0-1,-1 0-81,-8 0 1,-15 2 0,-9 5-1,2 7-24,3 5 1,2 2-1,0 2 1,0 3 171,0 2 1,2 9-1,3-4 1,4 2 341,3 0 0,2 0-236,7 7 0,2-3 0,5-4 247,7-7 0,5-4 1,2-3-1,0 0-323,0 0 1,0 0-1,-2-3 1,-3-1-901,-2-3 1,-7-10-1,5 3-669,-3-4 0,-2 4 1531,-7 0 0,-9 0 0,-3-7 0</inkml:trace>
  <inkml:trace contextRef="#ctx0" brushRef="#br0" timeOffset="5381">861 652 7693,'0'14'0,"0"0"0,0-10 0,2 6 616,5-10 1,5-10 0,9-4 34,0-4 1,-7-3-1,0-3 1,0-1-494,-2-3 0,6-3 0,-6 6 0,2-6-55,0-1 0,0-1 1,7-2-1,0 5 40,0-1 1,0 6 0,2-8 0,3 3-292,2 4 0,0 3 0,-7 4-230,0 5 0,-9 2 0,-3 8-1324,0-3 1037,-6 0 665,6 7 0,-18 9 0,-3 3 0</inkml:trace>
  <inkml:trace contextRef="#ctx0" brushRef="#br0" timeOffset="5743">1533 148 7728,'19'14'0,"-3"-3"734,-2-1 0,0 6-118,7-2 0,-9-2 0,-5 2 364,-5 2-739,-2-7 1,-9 1 0,-5-10 0,-5 0-114,-2 0 0,-2-3 0,-5-1 1,-5-6-111,0-1 1,-6-3 0,4-7 0,-5 0-99,-2 0 1,0 0-1,2 0 1,5 0-29,7 0 0,0 7 1,5 2-1,4 0-302,1 1 0,1 4 0,1-5-823,2 3 1,7 2 1232,-7 7 0,9 0 0,-4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00:25.5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0 190 7611,'0'21'440,"0"0"0,0 0-266,0 0 1,0 2 0,0 3 0,0 4 43,0 3 0,0-5 0,0 7 0,0 0-70,0-3 1,0 6-1,0-8 1,0 0-5,0 1 1,0 4 0,0-5-1,0 0-311,0 1 1,0-3-1,0-7-348,0 0 0,0-7-1580,0 0 1592,10-10 0,-8 3 1,7-11 502,1-3 0,-8-19 0,7 3 0</inkml:trace>
  <inkml:trace contextRef="#ctx0" brushRef="#br0" timeOffset="331">357 211 7723,'14'7'0,"-2"2"295,-3 3 0,1 2 1,-6 7-1,3 2-96,-2 5 1,4-2-1,-2 9 1,-2 0-26,-3-3 1,-2 6-1,0-8 1,0 0-108,0 1 0,0-1 0,0-4 0,0 2-206,0-3 0,0-8 0,0-3-447,0 2 1,-2-7-438,-5-2 436,5-4 1,-10-6 0,7-4 586,-2-7 0,-9-14 0,4-4 0</inkml:trace>
  <inkml:trace contextRef="#ctx0" brushRef="#br0" timeOffset="606">105 631 7597,'-11'0'982,"1"0"-870,29 0 1,-5-7 0,14-3 0,-5 1 98,-2 0 0,0-1 0,0 6 0,0-3-232,0 2 1,0-4 0,0 2 0,0 0 50,0-3 1,-7 8-1,0-5-1300,3 5 360,-8 2 0,-2 0 910,-14 0 0,-5 9 0,-9 3 0</inkml:trace>
  <inkml:trace contextRef="#ctx0" brushRef="#br0" timeOffset="807">84 883 7725,'0'21'128,"3"-10"11,4-4 0,4-4 0,10-6 0,-2-4-90,-5-7 0,5 3 0,-5-3 0,4-3 9,3-1 1,0 4-1,0 0 1,-2-3-98,-5-1 0,5 4 0,-5 0-351,4-3 1,-4 6 0,-2-3-1,0 0-205,-1 2 1,-6 0 594,2 5 0,5-4 0,-1-10 0</inkml:trace>
  <inkml:trace contextRef="#ctx0" brushRef="#br0" timeOffset="1205">777 22 7597,'0'-12'323,"0"3"0,0 11 0,0 5 0,0 7-28,0 5 0,0 11 0,0 7 0,0 8 16,0 4 1,0 11 0,0 1 0,0 7-235,0-1 0,0-1 0,0-3 0,0-3-85,0-4 0,0 3 0,0-10 0,0-5 4,0-7 0,0 1 1,3-10-1,1-3-113,3-1 1,3-6-1,-6-1-1854,3-3 611,0-10 962,-7 6 1,-7-20 0,-2-4 188,-3-4 1,8-3 0,-3 0 0,4 0 208,3 0 0,0 0 0,10 0 0,1 0 0</inkml:trace>
  <inkml:trace contextRef="#ctx0" brushRef="#br0" timeOffset="1618">882 589 7597,'-21'7'-595,"0"0"0,10 2 0,1-4 708,1 2 0,7 2 0,-8-4 545,1 2 1,7 2 203,-5-2-388,4-5 1,6 8-270,4-10 1,-3 0-1,10-3 1,3-1-151,1-3 0,3-7 0,0 7 0,0 0 60,0-3 1,-7 6-1,0-8-342,3 3 0,-1-1 0,0 6-474,-2-3 0,-9-3-1079,2 3 1780,-5 5 0,-2-7 0,0 9 0,0 0 0</inkml:trace>
  <inkml:trace contextRef="#ctx0" brushRef="#br0" timeOffset="1915">1029 400 7597,'0'-21'370,"3"7"721,4 0-925,-5 9 1,7 5-1,-9 14 4,0 5 1,0 11 0,0 5 0,0 5-54,0 2 1,0 9 0,0 5 0,0 2-114,0-2 0,0 10 1,0-8-1,0-2-62,0-2 1,0-5-1,0-7 1,0 0-138,0 0 1,0-10 0,0-4 0,0-5-213,0-2 0,0-7 0,3-2-314,4-3 0,-5-4 441,5-12 0,-2-2 1,-1-8-1,3 3 280,-2-2 0,7-12 0,-1-4 0</inkml:trace>
  <inkml:trace contextRef="#ctx0" brushRef="#br0" timeOffset="2774">1197 316 7597,'-9'0'463,"9"0"0,9 0 0,12 0-441,0 0 1,0-7 0,0-3 0,0 1 30,0 0 1,-7-5 0,0 7 0,3 0-41,1-3 0,3 8 0,0-7-12,0-1 0,0 8 1,0-5-85,0 5 1,0 2-15,0 0 0,-9 2 0,-3 5 95,1 7 0,-8-2 0,5 2 0,-2 0 95,2-3 1,-5 8 0,5-5-22,-5 5 1,-2 2-1,0 0-83,0 0 1,0-7 0,0 0 30,0 2 1,0-4-1254,0 2-304,0-10 1537,0 6 0,0-10 0,0 0 0</inkml:trace>
  <inkml:trace contextRef="#ctx0" brushRef="#br0" timeOffset="3094">1365 526 7772,'-11'9'495,"4"5"1,4 5 0,3 2 0,0 0-140,0 0 1,0 2 0,0 3-1,0 2-228,0-3 1,0 1-1,0 0 1,0 2-157,0-3 1,0-1-1,0-3 280,0 0 1,3-7-2661,4 0 458,-5-10 1116,7 6 0,-11-10 834,-5 0 0,5-3 0,-5-4 0,-5-4 0,0-10 0</inkml:trace>
  <inkml:trace contextRef="#ctx0" brushRef="#br0" timeOffset="3314">1176 967 7597,'-7'14'936,"0"0"-490,0-10 0,17 6 0,4-10 0,4 0-170,3 0 0,7 0 0,3-3 1,-1-1-34,0-3 0,1 0 1,-6 4-1,6-1-147,1-3 1,-6 0 0,2 7 0,-5 0-650,-2 0 0,0 0-1782,0 0 1048,0 0 0,-11 0 1287,-10 0 0,-10 0 0,-11 0 0</inkml:trace>
  <inkml:trace contextRef="#ctx0" brushRef="#br0" timeOffset="3802">1764 421 8715,'21'0'0,"0"0"323,0 0 1,0-3 0,0-1 0,0-6-107,0-1 1,7 4-1,0-5 1,-2 3 49,-3 4 0,-2-4 1,-2-1-1,-3 1-111,-2 0 1,0-1 0,7 6 107,0-3 0,-7 0-1299,0 7 0,-7 0 210,7 0 0,-11 0 0,-3 0 1,-12 0-795,-7 0 1619,-2 0 0,0 9 0,0 3 0</inkml:trace>
  <inkml:trace contextRef="#ctx0" brushRef="#br0" timeOffset="4157">1848 442 8617,'12'0'1643,"0"9"-1462,-5 5 0,-5-2 1,5 2-22,-5 2 0,-2-4 0,0 2-154,0 2 1,0 3 0,0 2-292,0 0 0,7 0 218,0 0 0,0 0 0,-4-3-570,4-4 0,-5 5 28,5-5 0,-2-5-800,2-2 659,-5-4 750,7-3 0,-9-10 0,0-1 0</inkml:trace>
  <inkml:trace contextRef="#ctx0" brushRef="#br0" timeOffset="4619">2079 400 7655,'12'0'757,"-3"9"1,-9 5-1,0 5-456,0 2 1,0 2-1,0 3 1,0 2-124,0-3 1,0 6 0,0-3 0,0-3-233,0-1 0,0-3 0,0 0-533,0 0 1,-2-3 0,-3-1 4,-2-3 0,-2-10-643,2 3 0,-5-4 1225,-9-3 0,0 2 0,0 5 0,0-5 0,3 8-83,4-1 0,2-7 264,5 5 0,5-2 1004,-5 2-254,4-5 0,6 5-664,4-14 1,4 5 0,10-7 0,0 2-64,0 0 1,0 0-1,3 4 1,1-1-114,3-3 0,0 0 1,-7 4-1,0-1-192,0-3 0,-7-3 0,0 6 0,3-3-845,1 2 0,-4 3-80,0 2 0,-7-3-129,7-4 1155,-9 5 0,4-17 0,-9 8 0</inkml:trace>
  <inkml:trace contextRef="#ctx0" brushRef="#br0" timeOffset="4973">2499 64 7594,'10'-12'727,"4"5"1,-5 7 0,-2 7-427,-5 7 1,-2 14 0,0 9 0,0 10-118,0 9 0,3 7 0,1 7 0,3 5-22,-2-1 0,0 6 0,-1-10 0,3-3-85,-2-1 0,0-3 0,-1-3 0,3-4-23,-2-7 0,-3-7 1,-2-4-1,0-6-229,0-1 0,3-4 0,1-6 0,3 0-365,-2 0 1,-3 0 16,-2 0 0,-2-9 22,-5-5 0,2-7 0,-6-7 4,1-7 1,1-5 0,4-2 0,-2 0 496,3 0 0,1 0 0,3 1 0,10-11 0,1-1 0</inkml:trace>
  <inkml:trace contextRef="#ctx0" brushRef="#br0" timeOffset="5227">2625 652 7316,'-11'-3'699,"4"-4"1,7 5-1,7-5-311,7 5 0,2-1 0,0-1 0,-2-3-199,3 2 1,8-4-1,3 2 1,-2 0-181,-3-3 1,-2 8-1,0-5 1,0 2-365,0-2 1,0 5-355,0-5 1,-7 5-631,0 2 0,-9 2 1339,2 5 0,-14-5 0,-5 8 0</inkml:trace>
  <inkml:trace contextRef="#ctx0" brushRef="#br0" timeOffset="5448">3171 904 7594,'3'18'959,"4"-4"1,-3-4-2055,10-10 1095,-9 0 0,-5 9 0,-12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52.86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715 316 8442,'-42'-19'72,"0"12"1,2-14-1,5 5 1,7 4 591,5 5 1,2 5 0,2-1 1823,5-4-2401,5 5 1,37-7 0,14 9-39,14 0 0,14-10 0,2-4 0,3-7-298,4-7 1,7 5-1,1-5 1,-10 5 8,-10 2 1,-1 2 0,-20 5-1,-6 7-2019,-10 5 2060,-6 2 1,-24 9-1,-17 5 1,-18 5 165,-11 2 0,-22 9 0,-2 5 0,-9 5 34,-5 2 1,38-20 0,1 0 0,-1 1 0,1 1 0,0 1 0,1 1 209,1 1 0,0 0 0,0 0 0,2 2 0,-1 2 0,0 1 0,1-1 0,0 1 185,-36 31 0,40-28 1,2 2-1,-26 40 0,5 2-335,7-2 0,16 3 0,12-10-217,12-3 140,7-1 1,6-15 0,10-7 0,14-11 38,10-10 1,13 1 0,5-17-628,5-3 465,11-11 1,0-11 0,8-13-1,-6-1-85,-1-6 0,1 6 0,-8-1 1,-8 3-613,-4 4 0,-8 10 0,-11 2 836,-7-3 0,-14-1 0,-4-3 0</inkml:trace>
  <inkml:trace contextRef="#ctx0" brushRef="#br0" timeOffset="166">442 1030 8421,'0'-21'149,"0"0"1,2 0 86,5 0 0,5 9 0,11 3 433,5-1-667,5 8 1,9-14 0,0 6 0,2-1-562,5-6 0,-2 6 0,9-3-489,2-3 810,-7-1 1,8-3 0,-10 0 0,-3 2 237,-1 5 0,-13-5 0,-1 8 0</inkml:trace>
  <inkml:trace contextRef="#ctx0" brushRef="#br0" timeOffset="456">1198 736 8421,'14'-21'13,"0"0"0,-5-3 1,10-4-1,4-4 148,0-1 0,3 0 1,0 10-1,4 0 90,3 4 1,-8 5-1,3 0 1,-4 7-249,-3 5 1,-7 2 0,-3 2-1,1 3-138,0 2 1,-5 7-1,7-5 63,2 3 1,-4-8 0,2 3-78,2-4 1,3-3 0,2 0 250,0 0 0,-3 9 0,-4 7 150,-7 10 1,-7 7 0,-7 11-1,-9 5-106,-10 7 0,1 12 0,-10 2 0,0-3 38,2-1 0,-4-6 0,9-4 0,2-7-307,3-4 0,9-13 0,2-4-667,3-4 0,6-15 0,17-9 0,14-14-637,10-12 1427,13-25 0,3-14 0,-23 23 0,1 0 0</inkml:trace>
  <inkml:trace contextRef="#ctx0" brushRef="#br0" timeOffset="595">2290 463 8413,'14'-7'215,"0"0"0,-10 2 0,1 14 1,-10 12 164,-9 12 0,-14 7 0,-4 4 0,-3 5-55,0 7 1,-3 14-1,-6 5 1,0 2-216,4 0 1,-2-3 0,0 3-1,9-7-1203,8-4 1,6-15 0,5-7 1053,7-6 1,14-13 0,5 6 0</inkml:trace>
  <inkml:trace contextRef="#ctx0" brushRef="#br0" timeOffset="941">3046 484 8465,'0'-40'0,"2"7"0,3 10 380,2 7 0,9 11 1,-2-2-16,5 5 1,6 4 0,1 5 0,-3 7-387,3 5 0,0 2 0,-8 0 0,-1 2-35,-3 5 0,-10 5 0,3 9 0,-4 2-59,-3 5 0,-12 14 0,-9 14 0,-12 5 0,-6 2 0,-6 0 0,-1 0 0,-3-3-161,2-4 1,-7-7-1,1-16 1,-3-12 249,0-12 0,9-6 0,0-6 0,8-1 199,4-3 1,16-10 594,-2 3 0,14-14 1,5-7-1,11-2-355,12 2 0,23-5 0,5 5 0,10-2-343,4 2 1,0 2-1,0 8 1,0-3-372,0 2 1,-7 12 0,-3 7 0,-1 5-392,-6 2 0,-4 7 0,-4 2 0,-3 3-1056,2 4 1748,-7-7 0,10 10 0,-7-7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00:32.3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42 76 8111,'-11'2'1214,"4"5"-897,4 7 1,-4-2 0,0 4 0,3 5-112,1 5 1,3 9 0,0-5-1,0 3-74,0 4 0,0-4 0,0 2 0,0 0-181,0-3 1,7 1-1,0-7-473,-2 2 0,-3 0 1,1-10-2235,4-4 1982,-5-4 0,10-20 774,-5-4 0,4-14 0,10-4 0</inkml:trace>
  <inkml:trace contextRef="#ctx0" brushRef="#br0" timeOffset="340">21 181 7885,'10'-12'819,"4"5"1,-3 5-653,3 2 1,0 0 0,7 0-90,0 0 0,0-3 0,0-1 1,0-3 59,0 2 1,0 3 0,0 2 0,0 0-277,0 0 1,0 0 0,0 2 196,0 5 1,-2-2-1,-5 9 1,-7 2 4,-5 3 1,5 2 0,0 2-1,-2 3-25,-3 2 1,-2 0-1,0-5 1,-2 0 6,-5-2 1,5 5-1,-5-12-563,4 5 1,1-1-1719,-5-4 494,5-4 1741,-8-10 0,1-10 0,-3-1 0</inkml:trace>
  <inkml:trace contextRef="#ctx0" brushRef="#br0" timeOffset="537">147 601 8182,'-7'14'0,"3"-3"392,6-1 0,0-3 0,12-7-175,3 0 1,1 0 0,3-3-50,0-4 0,0 5 0,0-7-102,0-1 1,-7 8-573,0-5 1,-2 2-1,4 1-361,-2-3 0,-7-3 867,7 3 0,0-4 0,7-10 0</inkml:trace>
  <inkml:trace contextRef="#ctx0" brushRef="#br0" timeOffset="788">756 13 8151,'0'-12'1555,"0"19"0,0 16-1251,0 8 1,0 4 0,0 7-1,0 0-245,0 0 1,0 0 0,0-3 0,0-1-287,0-3 1,2-10 0,3 3 0,4-4-523,3-3 0,-7-7 0,4-3-2197,0-1 2946,3-3 0,0-17 0,-5-4 0,-5-4 0,-2-3 0,0 0 0</inkml:trace>
  <inkml:trace contextRef="#ctx0" brushRef="#br0" timeOffset="912">798 349 7594,'14'-12'241,"0"3"0,2 2 135,3 0 0,2-3 0,0 6 0,0-3-342,0 2 0,-7-4 0,0 2 0,0 0-732,-2-3 1,-1 8-866,-4-5 1563,-4 5 0,6 2 0,-9 0 0</inkml:trace>
  <inkml:trace contextRef="#ctx0" brushRef="#br0" timeOffset="1308">630 601 7595,'0'21'575,"0"0"1,0 0 0,-2 0-351,-5 0 0,5 0 0,-5 0 0,4 0 41,3 0 1,0 0-828,0 0 1,3-3-273,4-4 0,4 3 245,10-10 1,-2-10 0,-5-11 587,-7-4 0,-5 4 0,-2 0 0,0-3 0,0-1 0,-2-3 0,-5 0 0,-7 0 0,2 2 0,-2 5 0,12-2 63,2 9 0,9 2 0,12 10 1,0 2 668,0-3 0,7 1 0,0 0 1,-2 2-590,-3-3 1,-2-1-1,0-1-551,0 5 1,-7-5 407,0 5 0,0-4 0,7-3 0</inkml:trace>
  <inkml:trace contextRef="#ctx0" brushRef="#br0" timeOffset="1712">1176 412 10132,'-21'21'327,"9"7"0,3 2 0,2 3-214,0 4 1,0-4-1,7-1 1,0 1-108,0 0 1,0-8-1,0 3 1,2-7-121,5-7 1,5 3-1,9-10 1,0-3 30,0-1 1,0-6 0,2-1 0,3-8-60,2-7 0,0 1 0,-7-15 0,0 0 114,0 1 0,0-3 0,-2-7 0,-5 2 64,-7 5 0,-5-2 0,-2 6 0,0 1 113,0 0 1,-2 2 0,-5 9 74,-7 5 0,-5-2 0,-2 9-247,0 2 0,0 5 0,0 7 0,0 5-199,0-1 1,0 8 0,2-5 0,3 2-454,2-2 0,9 5-1193,-2-5 1868,5 5 0,11-8 0,3-1 0</inkml:trace>
  <inkml:trace contextRef="#ctx0" brushRef="#br0" timeOffset="1937">1701 118 7595,'14'0'2716,"-2"2"-2361,-3 5 1,-2 5 0,-7 9 0,0 0-205,0 0 1,2 0 0,3 0 0,2 0-169,-2 0 0,-3 0 0,-2 0 0,2-3-808,5-4 1,-4 5-2454,4-5 3278,-5-5 0,7 10 0,3-7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00:39.8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105 631 7591,'-12'0'985,"3"0"-452,0 0 1,4 0-193,-9 0 1,9 2-1,-4 5-88,0 7 0,6 5 1,-4 2-1,5 0-245,2 0 0,0 0 0,0 0 0,0 0-24,0 0 0,0-7 0,0 0-1147,0 2-1703,0 3 2489,9-8 1,-6-11-1,4-14 1,-5-4 376,-2-3 0,0 0 0,0-10 0,0-1 0</inkml:trace>
  <inkml:trace contextRef="#ctx0" brushRef="#br0" timeOffset="147">0 652 7714,'0'21'622,"2"-7"0,5 0-385,7 2 0,5-4 0,2 2-113,0 2 1,-7-4-1,0 2-797,2 2 1,-4-7-253,2-2 925,-9-4 0,13-13 0,-6-1 0</inkml:trace>
  <inkml:trace contextRef="#ctx0" brushRef="#br0" timeOffset="468">147 589 7515,'7'21'686,"0"0"0,7 0 0,-7 0 0,-2 0-428,-3 0 1,0 0 0,3 0 0,2 0-210,-2 0 0,-3 0 0,0-3 1,3-1-466,2-3 0,0-7 0,-5 4-809,5-1 0,-4-6 873,4-11 0,-5 3 0,-2-10 0,0-3 352,0-1 0,0-3 0,0 0 0,0 0 0,0 0 0,0 7 43,0 0 0,2 9 96,5-2 1,-2 12 0,9 2 0,2-3 432,3-1 1,-5-1-1,0 3-668,2 2 0,-6 2 0,-1-4-724,0 2 1,-6-3 161,4-11 658,-5 5 0,7-17 0,3 8 0</inkml:trace>
  <inkml:trace contextRef="#ctx0" brushRef="#br0" timeOffset="757">378 358 7367,'0'-21'480,"0"7"1026,0 0-1036,0 9 0,0 12-346,0 14 1,0 5 0,0-5 0,0 0-64,0 0 1,2-3-1,3-1 26,2-3 1,2-10 0,-2 3-315,7-4 0,5-3 0,2-3 0,0-1 131,0-3 1,0-10 0,-2 3 0,-3-2-53,-2 2 0,0-2 0,7 6-114,0-1 0,0-1-417,0-2 0,-7 5-72,0 9 1,-12 0 750,-2 0 0,-9 18 0,-12 6 0</inkml:trace>
  <inkml:trace contextRef="#ctx0" brushRef="#br0" timeOffset="950">336 610 7658,'-12'9'937,"5"5"-497,5 5 0,11-8 0,5-4 0,5-4-190,2-3 0,9 0 0,3-3 0,2-1-152,0-3 0,0-3 0,7 3 0,-2-4-307,-5-1 1,2 0-1,-7 8 1,1-6-102,-1-1 1,-2 4 0,-7-5-2048,0 3 737,-9 2 1620,-3 7 0,-9-10 0,0-1 0</inkml:trace>
  <inkml:trace contextRef="#ctx0" brushRef="#br0" timeOffset="1190">588 631 7591,'-19'21'688,"5"0"0,-2 0 0,9 0-550,2 0 1,3 0 0,2 0 280,0 0 0,9-3 0,5-1-281,5-3 0,2-10 0,0 3 0,0-4 12,0-3 1,0 0 0,0 0-404,0 0 0,0-3 0,0-1-281,0-3 0,-7-3 0,0 6-81,2-3 0,-6-3 0,-1 6-2,0-3 0,-4-7 617,9 7 0,0-19 0,7 3 0</inkml:trace>
  <inkml:trace contextRef="#ctx0" brushRef="#br0" timeOffset="1443">861 274 7582,'9'-12'632,"3"3"1,9 6-268,0-4 0,0 5 0,-2-3-305,-5 10 1,-5 7 0,-9 11 0,0 3 337,0 2 1,0 7-1,0-5 1,0 0-292,0 1 1,0-3 0,0-7-1,0 0-699,0 0 0,-7-7-1349,0 0 1,0-12 1940,7-2 0,9-9 0,3-12 0</inkml:trace>
  <inkml:trace contextRef="#ctx0" brushRef="#br0" timeOffset="1766">1008 379 7777,'21'0'356,"0"0"1,0 0 0,0 0 0,0 0-322,0 0 0,0 0 0,0-3 0,0-1-153,0-3 0,-2-3 1,-3 6-1,-4-6-663,-3-1 0,5 4 0,-5-7 781,3-3 0,-7-1 0,2-3 0,-5 0 0,-2 0 0,0 7 0,0 0 0,0-3 419,0 8 0,0 4 0,0 17 218,0 9 1,0 14 0,0 0 0,0 5-225,0 2 0,0 7 0,0 0 1,2 0-189,5 2 1,-2-7 0,7 5-1,-1-7-116,1-7 0,-7 3 0,4-10 0,-2-3-828,0-1 0,7-10 0,-5-3-177,3-1 1,-5-3-1,5-10 896,-3-4 0,7-4 0,-4-10 0</inkml:trace>
  <inkml:trace contextRef="#ctx0" brushRef="#br0" timeOffset="2557">1890 169 7582,'0'-12'1543,"0"5"0,-2 12-1331,-5 2 0,4 11 0,-4 1 0,5 7-54,2-1 0,0 6 1,0-1-1,0 0-116,0 1 0,0 4 0,0-7-276,0-3 0,2-1 0,5-6 87,7-4 1,-2 3 0,2-10-1,2-3 46,3-1 1,-5-3 0,0 0 0,0-3 11,-2-4 1,6 3 0,-6-10 0,2 0 25,0 2 1,-2-7 0,4 5 0,-4-4-3,-3-3 1,5 0 0,-5 0-1,1 0 32,-1 0 0,0 0 0,-4 0 0,4 2 151,3 5 1,-7-5-1,2 5 1,-5-4-64,-2-3 1,0 7 0,0 0 13,0-3 0,-9 1 0,-3 0 9,0 2 0,-6 7 1,4-5 72,-5 3 0,-2 2 0,0 7-67,0 0 1,0 0-1,0 0-47,0 0 0,7 2 87,0 5-850,9-5 637,-4 8 1,11-10 0,5 0 78,7 0 0,5 0 0,2 0 47,0 0 0,0 0 1,0 0-1,0-3-71,0-4 1,0 5 0,0-5-1,0 5-34,0 2 0,2-7 0,3 0 0,2 0-69,-2-3 0,4 8 0,-2-7 0,-2 2 6,-3 0 1,-2 0-1,0 7 22,0 0 1,-7 0 363,0 0 1,-9 9-1,2 5 1,-5 5-36,-2 2 0,0 7 0,0 0 0,0-3 8,0-1 1,0 4-1,0 0 1,0-3-386,0-1 0,0-3-271,0 0-998,0 0 0,2-3 1426,5-4 0,-4-4 0,6-10 0</inkml:trace>
  <inkml:trace contextRef="#ctx0" brushRef="#br0" timeOffset="2814">2142 505 8066,'-21'21'453,"19"-10"0,9-4 0,9-4-390,5-3 0,2 0 1,3 0-1,2-3-32,-2-4 1,4 5 0,-2-5 0,-2 5 140,-3 2 1,-2 0-1,0 2 71,0 5 1,-9 5 0,-5 9 0,-5 0-150,-2 0 1,0 0-1,0 0-187,0 0 1,-2 0 0,-3 0-437,-2 0-1316,0-10 1845,7-1 0,9-10 0,3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00:54.0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166 43 9333,'0'21'485,"0"-7"0,0 0-83,0 2 0,0 3-1249,0 2 0,0 0-1030,0 0 1694,0-10 183,0-1 0,-10-10 0,-1 0 0</inkml:trace>
  <inkml:trace contextRef="#ctx0" brushRef="#br0" timeOffset="183">19 274 7791,'-12'9'392,"5"-7"292,14 5 0,7-4 1,12-3-1,2 0-480,-3 0 1,6 0 0,-3 0 0,0 0-206,2 0 0,-7-7 0,5 0-689,-4 2 1,-3 3 0,0 2-698,0 0 1,-7 2 1386,0 5 0,-10-5 0,-4 8 0,-11-10 0</inkml:trace>
  <inkml:trace contextRef="#ctx0" brushRef="#br0" timeOffset="559">124 568 8477,'-21'21'565,"9"0"0,3 0-154,-1 0 25,8 0 0,-7 0 1,9 0-75,0 0 1,2 0-218,5 0 1,5-3 0,9-4-1,0-7-211,0-4 1,0-6-1,0-1 1,0-6-64,0-1 0,0-3 0,0-10 1,0-1-49,0-3 0,-10-3 1,-1 6-387,-1-3 537,-7 0 1,8 7 0,-13 2 38,-4 5 84,5-5 0,-17 17 0,5-5 1,-4 5 74,-3 2 1,0 0 0,-3 2 0,-1 3-217,-3 2 0,0 9 1,7-4-744,0-1 0,9 8-143,5-5 1,7-2-1,7-1 930,7-1 0,14 6 0,5-4 0</inkml:trace>
  <inkml:trace contextRef="#ctx0" brushRef="#br0" timeOffset="796">691 610 8668,'21'2'2757,"0"3"-2335,0 2 1,0 0 0,0-7-631,0 0 1,0 0-1497,0 0 1,-3-3 697,-4-4 1006,5 5 0,-7-17 0,9 8 0</inkml:trace>
  <inkml:trace contextRef="#ctx0" brushRef="#br0" timeOffset="1089">1216 1 10610,'0'14'1617,"0"0"-1668,0 2 1,0 3 0,0 2-107,0 0 1,0 0-106,0 0 1,-3-10 261,-4-4 0,-4-4 0,-10-3 0</inkml:trace>
  <inkml:trace contextRef="#ctx0" brushRef="#br0" timeOffset="1271">985 232 10286,'21'-7'538,"0"0"0,7 0 0,0 7 0,-3-3-295,-1-4 1,4 5 0,0-5-1,-3 5-523,-1 2 1,-3 0 0,0 0 0,0 0-1798,0 0 0,-7 0 114,0 0 1963,-10 0 0,6 9 0,-10 3 0</inkml:trace>
  <inkml:trace contextRef="#ctx0" brushRef="#br0" timeOffset="1584">1237 442 7749,'0'21'494,"0"-7"1,0 0-137,0 2 1,0 3-1,2 2 319,5 0 0,-2-3 1,6-1-262,-1-3-366,6 0 1,-11-3 0,9-4 0,2-4 84,3-3 0,2 0 0,0 0 268,0 0-428,0-10 1,0-8 0,0-10 0,0 0-276,0-3 1,-10 8 0,-4-5 48,-4 5 421,-3 2 0,-3 2 0,-1 3 1,-6 4 46,-1 3 0,-6 2 0,-8 7 0,-6 0-292,-1 0 0,6 2 0,-2 3 1,5 4-83,2 3 0,2 2 0,3 7 0,4 2-4894,3 5 5051,-8-5 0,6 8 0,-10-10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00:50.0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85 169 7731,'-14'0'821,"0"0"1,9 2-6,-2 5 77,5-5 1,2 17-501,0-5 1,2-2-1,5-1-356,7-1 1,5-3 0,4-7-1,3 0-126,2 0 1,7 0 0,-5 0 0,1 0-310,-1 0 1,0-3 0,-4-1-107,2-3 1,0 0 414,-7 7 1,-2 2 211,-5 5 1,-3 5-1,-6 9 1,2 0 14,-2 0 1,-3 0 0,-2 2 576,0 5 0,0 2 0,0 5-412,0-7 0,0-4 0,0-3-729,0 0-1325,0-10-1896,0-1 1549,9-10 1358,-6 0 740,6 0 0,-9 0 0</inkml:trace>
  <inkml:trace contextRef="#ctx0" brushRef="#br0" timeOffset="211">232 505 7731,'0'21'0,"0"0"0,0 0 0,0 0 0,0 9 0,0 3 0,0 2 0,0 0 0,2-7 0,3 4 0,2-1 1568,-2-6 1,4-1 0,-2-3-1475,-2 0-870,6 0 1,-6-10-712,9-4 0,-9-14 1,2-7 1486,-5-4 0,-11-3 0,-3 0 0</inkml:trace>
  <inkml:trace contextRef="#ctx0" brushRef="#br0" timeOffset="388">1 988 10153,'21'0'712,"7"0"1,2 0-1,1 0-270,-1 0 0,7 0 0,-4 0 0,0 0-514,-5 0 0,2-3 0,-2-1-631,-2-3 0,-3 0 0,-2 7 415,0 0 288,-9 0 0,6-10 0,-6-1 0</inkml:trace>
  <inkml:trace contextRef="#ctx0" brushRef="#br0" timeOffset="778">799 253 10477,'-7'14'694,"0"0"0,0 7 0,7 9 0,0 0-160,0 1 0,-7 6 0,0-4 1,2-1-444,3-4 0,2 3 1,0-3-1084,0-3 1,7-1-707,0-3 0,7-12 0,-7-9 1043,-2-12 1,4-9 0,-2-4 654,-2-3 0,-3-19 0,-2 3 0</inkml:trace>
  <inkml:trace contextRef="#ctx0" brushRef="#br0" timeOffset="903">799 316 7791,'21'18'513,"0"-1"-207,0-3 0,0-7 1,0 4-1,0 1-419,0 0 1,0-5-1,0 4 1,0-1-510,0-6 1,0-1-1,0-3 622,0 0 0,0-10 0,0-1 0</inkml:trace>
  <inkml:trace contextRef="#ctx0" brushRef="#br0" timeOffset="1079">1240 106 8434,'0'21'2271,"0"0"-1248,0 0-714,-9 9 1,6-4 0,-4 9 0,5 0-1,2-3 0,0 6 0,0-10 1,0-3-390,0-1 0,7-3 0,0 0-1007,-2 0 1,-1-10-3770,3-4 4856,-4-4 0,6-13 0,-9-1 0</inkml:trace>
  <inkml:trace contextRef="#ctx0" brushRef="#br0" timeOffset="1803">904 694 7791,'-9'0'1061,"9"0"0,16 0 0,12 0-688,-2 0 1,-1 0-1,1 0-317,2 0 1,7 0 0,-5 0 0,1 0-1,1 0 1,-1-3 0,1-1 559,1-3-1666,-7 0 0,4 0-2590,-9 0 3640,0 0 0,-9 7 0,-22 9 0,-13 3 0</inkml:trace>
  <inkml:trace contextRef="#ctx0" brushRef="#br0" timeOffset="2000">1030 736 6523,'0'14'3275,"0"0"-2843,0-10 10,0 15 1,0-7 170,0 9-482,0 0 1,0-7 0,2 0-428,5 2 1,5 0 0,9-2-747,0-7 1,0-4 0,0-3 137,0 0 904,-9-10 0,6-11 0,-6-11 0</inkml:trace>
  <inkml:trace contextRef="#ctx0" brushRef="#br0" timeOffset="2157">1219 694 8332,'2'18'183,"5"-4"0,-4 5 0,4-5 0,-5 5 609,-2 2 1,7 0 0,0 0 0,-2 0-759,-3 0 0,-2 0-1077,0 0 0,-2-3-800,-5-4 1,-3-7 1842,-4-14 0,-14-4 0,5-10 0</inkml:trace>
  <inkml:trace contextRef="#ctx0" brushRef="#br0" timeOffset="2311">1009 988 8784,'21'0'1399,"0"0"1,0 0-1064,0 0 0,7 0 0,2 0 0,1-3-195,-1-4 0,-2 5 1,-5-5 199,5 5-418,-4 2 0,6 0 0,-9 0-801,0 0 1,-7-7 877,0 0 0,0-19 0,7 3 0</inkml:trace>
  <inkml:trace contextRef="#ctx0" brushRef="#br0" timeOffset="2727">1660 85 8109,'-12'2'1848,"5"5"-1501,5 5 0,2 2 1,0 0 132,0 2 0,0 3-318,0 2 0,9-7 0,5-3 0,5-1-221,2-6 0,0-8 0,0-6 1,0-1 13,0-6 0,-7-1 1,-3-3-1,1 2 142,0 5 0,-8-5 0,3 5 24,-4-4 0,-13-1 0,-4 3-100,-4 2 1,-3 9 0,0-2 0,0 5-461,0 2 0,7 2 0,0 5-304,-2 7 1,6 5 0,3 2-899,5 0 1187,2 0 0,2-3 0,3-1 454,2-3 0,9-10 0,-4 6 0</inkml:trace>
  <inkml:trace contextRef="#ctx0" brushRef="#br0" timeOffset="2884">1702 190 8014,'0'21'687,"0"-7"1,0 0 183,0 2 1,0 3 0,0 2-1,0 0-375,0 0 1,0 0 0,0 0-1,2 0-1130,5 0 1,-4 0-4006,4 0 2454,-5-10 2185,-2-1 0,0-10 0</inkml:trace>
  <inkml:trace contextRef="#ctx0" brushRef="#br0" timeOffset="3059">1576 526 8511,'5'0'3079,"9"0"-2452,7 0 0,11 0 0,1 0 874,0 0-1294,6 0 1,-6-3-1,6-1 1,-1-3-545,-3 2 0,-10 0 0,3 1 1,-4-3-72,-3 2 1,0 3-2389,0 2 0,-10 2 2796,-4 5 0,-14 5 0,-4 9 0</inkml:trace>
  <inkml:trace contextRef="#ctx0" brushRef="#br0" timeOffset="3507">1828 757 8354,'-14'0'2451,"2"2"-2114,3 5 0,-5 5 0,7 9 0,0 0-100,-2 0 1,6 0-1,-4 0 1,5 0-60,2 0 1,2 0 0,5 0-13,7 0 0,5-10 1,2-4-250,0-4 0,7-3 0,0-3-83,-3-4 0,-1-4 0,-6-10 0,-1 0-49,-3 0 0,-10 0 0,3 0 0,-4 0 30,-3 0 1,-3 0 0,-4 2 0,-7 3 96,-4 2 0,-3 9 1,0-2-1,0 5 88,0 2 1,0 0 0,0 2-879,0 5 0,2-2-1094,5 9 1972,5 0 0,9-3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50.81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462 169 8211,'0'0'0</inkml:trace>
  <inkml:trace contextRef="#ctx0" brushRef="#br0" timeOffset="81">336 190 8233,'0'0'0</inkml:trace>
  <inkml:trace contextRef="#ctx0" brushRef="#br0" timeOffset="82">462 253 8133,'63'0'0</inkml:trace>
  <inkml:trace contextRef="#ctx0" brushRef="#br0" timeOffset="83">756 169 8277,'0'0'0</inkml:trace>
  <inkml:trace contextRef="#ctx0" brushRef="#br0" timeOffset="84">1092 43 8300,'0'0'0</inkml:trace>
  <inkml:trace contextRef="#ctx0" brushRef="#br0" timeOffset="85">1302 1 8330,'0'0'0</inkml:trace>
  <inkml:trace contextRef="#ctx0" brushRef="#br0" timeOffset="229">0 1344 8330,'10'70'0,"4"-2"335,4-7 0,13-10 0,4-16 0,7-9-335,7-10 1,0-9 0,11-14 0,6-9-84,-1-10 0,17-14 0,2-11 0,0 0 39,-5-1 1,-7 6 0,-11 11-1,-5 7-1036,-7 4 1,-7 10 1079,-7 0 0,-5 0 0,-9-7 0</inkml:trace>
  <inkml:trace contextRef="#ctx0" brushRef="#br0" timeOffset="401">621 1029 8555,'-9'-21'619,"6"0"-528,-4 0 0,7 10 116,7 4 1,5 4 0,9 3-1,0 0-278,0 0 1,7-7 0,2 0 0,1 3-449,-1 1 1,7-4 0,-2-2 0,5-3 518,2-4 0,9-3 0,3-2 0</inkml:trace>
  <inkml:trace contextRef="#ctx0" brushRef="#br0" timeOffset="706">1440 694 8385,'-7'-33'0,"-2"5"0,-1 5 218,1 2 0,2 0 0,7 0 0,2 0-79,5 0 1,-2-7 0,11 0 0,5 2-371,5 3 1,4 9 0,-4 0-1,2 0 95,-2 2 1,4 3-1,-2 6 1,0-1 23,2-3 0,-6 0 0,4 7 123,-5 0 0,-9 9 1,-2 5-12,-3 5 0,-2 2 0,-9 2 0,-5 3 654,-7 2 1,-5 9-1,-2 0 1,0 8-330,0 4 0,0 16 0,-2-2 0,-3 5-268,-2 4 1,-7 2-1,7 8 1,2-3-381,3-2 1,4-11-1,5-3 1,7-12-368,5-7 1,2-11-1,2-7 1,8-12-517,11-14 1206,9-19 0,12-32 0,0-15 0</inkml:trace>
  <inkml:trace contextRef="#ctx0" brushRef="#br0" timeOffset="879">2301 211 8417,'2'-3'455,"-4"8"0,-19 23 0,0 9-220,0 10 1,-9 9 0,-3 14 0,-2 7-179,0 5 1,2 11-1,15-44 1,-1 0-1,2 2 1,1 0-188,1 2 0,0-1 0,0 0 1,2-1-1,-6 47 0,5-9-551,7-10 1,5-7 0,4-11 680,5-5 0,5-14 0,9-12 0</inkml:trace>
  <inkml:trace contextRef="#ctx0" brushRef="#br0" timeOffset="1232">2637 484 8888,'12'-54'0,"-5"5"0,-3 7 482,3 7 0,5 5 0,9 9 1,0 0-453,0 0 1,2 9-1,3 5 1,4 5 43,3 2 1,-5 2 0,5 5 0,-1 9-130,1 10 0,-7 9 0,-1 14 1,-6 5-120,-5-1 0,-9 10 0,2-2-40,-5 7 1,-14 4-1,-6-4 1,-10 1-1,-5-1 63,-4-3 1,-3-2 0,-4 0 0,-5-2-108,-7-5 0,-3 2 0,3-11 0,7-5-16,5-5 1,4-11-1,5 2 782,7-5 0,10-11-251,11-5 0,25-14 0,24-7 162,3-5 1,1 1 0,1 4 0,2 4 61,-2 1 1,-3 7 0,0-5 0,1 4-612,-3 3 0,11 3 0,-11 1 0,3 6-269,-1 1 0,-2 1 0,0 4 399,0-2 0,9-9 0,3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49.31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336 295 8445,'0'-33'50,"0"5"1,0 5-1,0 2 1,0 0 0,3 2-1,6 3 533,12 2 1,0 7 0,9-7-460,1-3 1,1 6-1,13-1 1,1 0-163,3 1 0,0 6 0,-4-4 1,1 2-114,3 0 0,-7 0 0,-9 7 0,-3 0-185,-4 0 1,-5 2-114,-7 5 391,-5 5-185,-18 18-62,-12-7 249,-12 8-121,-9-10 1,0-3 0,-2-4 0,-3-7 177,-2-4 1,-2-1-1,4 3 216,-2 2 0,-7 9 1,7 0-1,3 10 0,1 7-78,3-1 1,-7 17-1,0 0 1,5 10 108,7 4 1,-1 14 0,10 2 0,3 0-110,1 3 0,13-10 0,4-4 153,4-10-164,3 3-699,10-26 499,1 5 1,20-22-1,8-4 1,10-7-1,10-7 1,1-9 84,8-12 0,-5-2 0,7-12 1,-5 0-463,-2 2 0,-7-4 0,-2 6 0,-3 1-1300,-4 0 1749,-12 2 0,-5-3 0,-9-1 0</inkml:trace>
  <inkml:trace contextRef="#ctx0" brushRef="#br0" timeOffset="193">373 652 8190,'-18'-10'626,"4"-4"398,-5 5-609,17 0-298,-8 9 1,27 0-1,4 0-218,2 0 1,17-3 0,4-4 0,5-4 266,2-1 0,1-7 0,-6 5-166,3-4 0,0-3 0,-7 0 0</inkml:trace>
  <inkml:trace contextRef="#ctx0" brushRef="#br0" timeOffset="452">1045 379 8234,'10'-21'-93,"-8"0"1,7 0-1,1 0 273,4 0 1,4 2 0,3 3 0,0 4-175,0 3 1,0 2 0,0 4 0,0-1 35,0-3 1,0 0 0,0 9-1,0 3-131,0 2 0,-7 9 1,-2-2-1,-3 5 169,-4 2 0,-3 0 0,-2 2 0,-2 5 165,-5 7 1,-5 5 0,-9 4 0,0 5-69,0 7 1,-2 7-1,-3 7 1,-4 7-104,-3 5 1,1-5 0,-3-3 0,7-4-442,4-9 0,6-7 1,4-15-1,7-4-1424,4-7 1791,22-14 0,4-23 0,19-14 0</inkml:trace>
  <inkml:trace contextRef="#ctx0" brushRef="#br0" timeOffset="642">1990 64 8348,'-9'-12'323,"-5"5"1,2 14 0,-2 7-1,-2 7 118,-3 7 1,-2 14 0,-2 14-1,-3 5-333,-2 2 0,-7 18 0,5 10 0,15-41 0,0 1-36,0 1 1,-1 1 0,-2 2 0,1 2 0,3 0 0,0 0 0,1 0 0,1 0-305,-1 1 1,2-1-1,1-2 1,2-1 0,-6 44-1,7-11 46,4-15 0,6-7 1,4-23 185,7-9 0,14-17 0,4-6 0</inkml:trace>
  <inkml:trace contextRef="#ctx0" brushRef="#br0" timeOffset="982">2452 232 8296,'14'-59'0,"0"8"0,2 14 695,3 11 1,-5 3-1,0 16-387,2 2 1,3 3-1,2 4 1,-2 5-109,-5 7 0,4 12 0,-4 4 1,5 3-462,2 4 0,-2 3 0,-3 2 1,-4 0 148,-3 0 0,5 0 1,-7 0-1,-2 0-137,-3 0 1,-11 7 0,-8 2 0,-6 0 100,-5 1 1,-16 6 0,-1-2-1,-6 5 1,-7 2 0,-3-10 1,0-4-1,5-4 130,7-3 1,7-12 0,7-7 0,7-9 1147,5-4-795,11-3 1,15-7 0,18-3-1,9-1-108,3-3 1,13-7 0,-4 7 0,5 2-81,4 3 1,-6 2-1,6 0 1,-2 0-551,0 0 0,0 0 0,-7 2 0,0 3 402,0 2 0,0 9 0,0-4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10.60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516 43 8754,'0'-21'754,"3"9"0,4 5 0,9 5-464,10 2 0,-1 0 0,10 2 0,5 3-84,7 2 1,-3 0 0,5-7 0,-5 0-620,-2 0 1,-9 0 0,-5 0 0,-7 2-305,-7 5 0,0-5 0,-14 8 240,-10-1 1,-15-7-1,-12 8 1,-10-3 431,-9 0 0,2 7 0,1-5 1,-1 3 383,0 4 1,5 5-1,-7 5 1,0 4-93,3 3 0,-6 16 1,8 11-1,0 6 281,-1 8 1,6 6 0,8 4 0,6-3-291,1-4 0,10 5 1,10-7-1,4-3-179,9-9 1,10-5-1,16-14 1,7-9-90,4-9 0,10-10 0,5-16 0,2-2 17,2-5 1,8-14 0,-13-16 0,1-5-619,-5 0 0,-5-9 1,-4 13-1,-5 1-1813,-7-3 2444,-14 10 0,5-10 0,-8 8 0</inkml:trace>
  <inkml:trace contextRef="#ctx0" brushRef="#br0" timeOffset="158">390 631 9224,'0'-21'904,"0"0"1,3 9 0,1 7-763,3 10 1,10 4-1,-3 8 1,7-6-549,7-1 0,2 4 1,10-7-1,-1-5-104,6-7 0,8 1 0,-1-10 510,1-3 0,3-1 0,7-3 0</inkml:trace>
  <inkml:trace contextRef="#ctx0" brushRef="#br0" timeOffset="421">1251 442 8989,'2'-21'0,"3"0"0,4 0 0,1-3 707,-1-4 0,5 3 0,-5-8 0,3 3-422,4 4 0,-4 3 0,2 2 1,2 2-251,3 5 0,-5-2 0,0 9 1,2 2-225,3 3 1,2 4-1,-2 5 1,-3 7 171,-2 5 1,-2 2 0,2 0-1,-5 0-264,0 0 0,-6 7 0,4 2 0,-7 3 311,-7 4 0,-5 3 1,-11 4-1,-3 3 102,-2 2 1,-9 16 0,2 0-1,-5 8 126,-2 6 1,0 7 0,0 1 0,5-8-386,9-4 1,2-10 0,19-16 0,7-14-483,12-10 0,11-13 609,19-5 0,19-33 0,4-9 0</inkml:trace>
  <inkml:trace contextRef="#ctx0" brushRef="#br0" timeOffset="612">2364 148 8545,'2'-12'0,"-9"5"421,-9 5 0,-5 11 1,0 7-1,0 8-145,0 4 0,2 11 1,3 3-1,2 10-121,-2 1 1,-3 15 0,-4-3 0,-1 5-261,3 3 0,-11 11 1,13-3-1,0 3-414,3 5 1,2 7 0,-7-3 0,2-2 518,5-5 0,-4-7 0,6-16 0</inkml:trace>
  <inkml:trace contextRef="#ctx0" brushRef="#br0" timeOffset="1038">3225 232 8246,'-12'-26'1190,"-9"5"1,0-2 1076,-7 16-2018,14 0 0,14 7 0,14 0 0,7 0-342,7 0 0,7 2 0,12 5 1,4 9 214,3 10 0,-5 7 0,5 11 0,-3 3-340,-4 2 1,-5 9 0,-7 0-1,-10 8-143,-8 4 0,-10 9 1,-14-2-1,-7 2 237,-5-2 1,-18 5 0,-8-7 0,-6-1-162,-7-4 1,-10 0 0,-2-5 0,0-6 29,-2-6 0,-1 1 0,-4-12 0,10-9 347,8-8 0,10-11 0,14-2 0,7-3-24,5-4 0,9-3 0,5-2 751,6 0 0,15 0 0,18 0 0,3 0-19,4 0 1,10 0 0,2 0 0,-2 0-589,-3 0 1,-2 0-1,0 0 1,-2 0-340,-5 0 0,2 0 0,-7 3 0,3 1-485,4 3 0,-6 7 1,-1-4-1,-2 1-1027,0 6 1,2 8 1180,-2 3 1,5 19 0,9-3-1</inkml:trace>
  <inkml:trace contextRef="#ctx0" brushRef="#br0" timeOffset="1186">4296 2352 9948,'12'-42'0,"-8"3"0,-8 1 0,-8 6 819,0 1 0,1-4 0,6 7 0,-4 3 819,-3 1 0,5 3-2115,-7 0 0,12 3 477,2 4 0,9 14 0,12 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09.181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819 211 8390,'-21'-33'0,"0"5"0,2 5 1064,5 2 1,7 9 0,14 5-534,7 5 1,7 2-1,5 0-795,2 0 0,16 0 0,-2 0 1,3 0 64,-1 0 1,-4-7 0,-3-3 0,-4 1-632,-3 0 1,-4-1 640,-12 3 0,-10 3 1,-18-8-1,-14 3 122,-9 4 0,-14 3 0,-8 4 0,-6 5 232,-5 7 0,-12 14 0,1 9 0,37-14 0,-1 1 116,0 3 0,2 2 0,0 2 1,2 1-1,0 2 0,2 2 1,2 2-1,2 1-22,2 1 1,1 2 0,-2 3 0,2 1 0,8-1 0,2 1 0,-18 42-156,10-1 0,9-6 1,7-4-1,7-9-115,4-10 0,6-6 0,6-13 0,12-4-308,12-7 0,6-14 0,6-7 1,1-7-249,3-7 1,10-7 0,-6-11-1,1-6-94,-5-1 0,2-3 0,-4-10 0,-8 1 661,-8 2 0,-8-5 0,-2 15 0</inkml:trace>
  <inkml:trace contextRef="#ctx0" brushRef="#br0" timeOffset="159">357 736 8406,'-9'-12'770,"9"3"1,14 2-138,12 0 0,-1 0 1,10 7-1,0-3-575,-2-4 1,4 5 0,-7-5 0,1 5-328,-1 2 1,7-7-1,-4 0 1,2 0-693,0-3 0,-7 6 961,7-10 0,-9 0 0,4-7 0</inkml:trace>
  <inkml:trace contextRef="#ctx0" brushRef="#br0" timeOffset="400">1092 568 8341,'21'-10'0,"0"-4"0,0-4 0,-2-3-29,-5 0 0,4 0 1,-6 0-1,0 0 1492,-5 0 0,2 7-1102,-2 0 0,0 7-469,-7-7 0,-7 35 35,0 7 0,-2 4 0,4-1 0,-4-1 64,-3 5 0,-2-2 0,-7 2 1,2 0-92,5-3 0,-9 6 1,7-10-1,-1 0-137,-1 2 1,6-9 0,0 2 0,3-6-173,4-1 0,5-7 409,7-2 0,14-14 0,12-4 0</inkml:trace>
  <inkml:trace contextRef="#ctx0" brushRef="#br0" timeOffset="571">1701 442 8390,'33'-21'202,"-8"0"150,-8 0 0,-10 9 0,-14 5 133,-7 5 1,-7 18 0,-7 10 0,-5 9-264,0 9 1,-6 12 0,6 0 0,-2 5-276,0 2 0,7 7 1,-5 2-1,1 0-28,-1 1 1,7 1-1,1-8 1,6-8-3197,5-4 3182,9-15 1,5-8 0,12-10 0</inkml:trace>
  <inkml:trace contextRef="#ctx0" brushRef="#br0" timeOffset="930">2289 463 8488,'30'-40'560,"-9"5"1,7-2 0,-7 9 0,3 4-103,-1 8 0,5-3 1,2 8-1,1-1-335,-1 5 1,5 5-1,-7 4 1,0 7-162,2 12 1,-9 5 0,0 14 0,-9 4-90,-3 0 0,-6 12 0,1 5 0,-8 7-302,-10-1 1,-12 6 0,-4-6 0,-3-4-168,-4-4 0,-3-13 0,-4 3 0,-3-4 312,-2-3 0,-9-7 1,2-3-1,-3-1 187,3-6 0,5-8 0,11-3 0,3 0 363,2-3 1,16-1 372,-2-10 0,17 0 0,4 0-100,11 0 0,17 0 1,7 0-1,5 0 49,2 0 1,7 0-1,2 0 1,1 0-547,-1 0 1,0 2 0,-4 5 0,2 5-268,-2-1 1,-5 15 0,-5-5-1,-4 5-473,-3 4 1,-4 3 697,-12 9 0,4 9 0,-6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07.30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440 295 8183,'-31'-28'562,"-1"2"1,1 5 256,10 5-782,10 11 1,20-4 0,7 9 0,10 0 209,9 0 0,11 0 1,6-3-1,-1-1-287,0-3 0,8 0 0,-3 7 0,2-3-69,-2-4 0,-5 5 1,-9-7-1,0 2 54,0 0 1,-9 0-15,-5 7 1,-16 0-1,-12 0-66,-12 0 1,-16 2 0,-7 5-1,-7 7 60,-7 5 1,-5 2 0,-9 0 0,-2 0 11,-5 0 1,5 9-1,-5 5 1,4 5 500,4 2 0,1 9 1,5 5-1,7 5-113,5 2 0,2 18 0,2 10 0,22-42 0,1 0-300,2 0 1,2 0-1,4 1 1,2 1-1,-5 40 1,3-5-166,4-7 1,10-9 0,6-14 0,6-9 65,6-10 0,12-14 0,0-11 0,7-5-20,7-9 1,5-17 0,9-18 0,-3-12-201,-4-14 0,2 0 0,-6-10 1,-3 6-92,-5 4 0,-7 5 0,-18 18 0,-5 5-317,-7 7 0,-7 14 1,-9 7 701,-12 5 0,-3 4 0,-11 5 0,0 14 0,-7 12 0</inkml:trace>
  <inkml:trace contextRef="#ctx0" brushRef="#br0" timeOffset="462">377 1114 7775,'-21'9'-344,"0"-7"0,0 5 1265,0-4 1,9-13-1,5-4-504,5-4 0,13-1 1,8 3-1,9 4-319,5 3 1,2-8 0,9 3-1,2-4 79,3-3 0,3 4 0,-6-1 0,6-6-997,1 1 1,-6 0 0,4 2 0,-4 0 124,-5 0 1,5 0-1,-15 0 1,3 0 694,0 0 0,-11 0 0,-1 2 0,-9 3-66,-5 2 1,5 7 170,-7-7 1,0 7 1828,-7-7-967,0 9 0,0-7-613,0 5 1,10-4-1,4-10 1,7 0-249,7 0 0,-3-7 1,8 0-1,0 0-333,-1-3 0,1 8 1,4-3-1,-4 8 66,-3 4 0,5 2 1,-7-4-1,-2 4-52,-3 3 0,-2 2 0,0 7 206,0 0 1,-7 0-1,-2 2 127,-3 5 0,-2 5 0,-7 11 0,0 5-21,0 7 0,0 5 0,0 4 0,-2 5 54,-5 7 1,-5 5-1,-9 4 1,0 5-196,0 7 1,-2 5 0,-3 4 0,-2 0-212,3-2 1,9-36 0,-1 0-1,-16 33 1,1-4-342,4-11 1,7-8 0,4-16 130,3-9 1,12-19 0,2-19 0,12-21 462,6-20 0,22-31 0,4-10 0</inkml:trace>
  <inkml:trace contextRef="#ctx0" brushRef="#br0" timeOffset="693">2098 190 8183,'42'-54'-150,"0"5"0,-9 14 1,-5 9-1,-5 10-280,-2 9 0,-7 5 0,-2 4 422,-3 5 0,5 5 1,-7 11-1,-2 3 3,-3 2 0,-9 0 0,-2-5 0,-3 5 286,-4 7 0,0-2 0,-3 2 0,0 4 489,-4 8 1,-3 2-1,3 12 1,-3 4-351,-2 0 1,-9 17 0,4 2 0,-2 5-416,0 4 0,0-4 0,15-41 0,-2 2 0,1-1 1,0 0-259,0-2 0,0 1 0,-11 43 1,1-12-1,6-6-305,4-8 0,2-9 0,14-21 0,-2-7 558,3-5 0,11-20 0,4-6 0</inkml:trace>
  <inkml:trace contextRef="#ctx0" brushRef="#br0" timeOffset="1101">3043 463 8081,'-2'-21'478,"-5"0"1,5 0 518,-5 0 1,4 0 0,6 0-684,4 0 1,4 2 0,10 5-1,0 5-144,0-1 1,7 8 0,0-3 0,0 10-179,3 9 1,-8 7 0,3 7 0,-8 7-294,-4 5 1,-9 9 0,2 4 0,-7 3-10,-7 3 0,-5 13 1,-11-9-1,-5 5-3,-7 4 1,-5-7 0,-2 5 0,0-7 60,0-7 0,-7 0 1,0-12-1,3-6 87,1-6 0,-4 3 0,3-9 0,4-5 618,4-5 1,13-11 181,-3 2 0,16-5-124,12-2 0,19 0 1,16 0-1,4 0-121,3 0 0,3 3 1,4 1-1,4 3-386,1-2 1,4-3 0,-6 1 0,-1 1 8,0 3 0,5 0 0,-4-7 0,-1 0-1166,0 0 0,5 0 1153,-7 0 0,19-9 0,-3-3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05.510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798 232 8473,'-32'-21'99,"4"0"0,11 2 1,6 3-1,1 2 0,6-3 1,4-1-1,7-3 720,7 0 0,4 0 0,6 2 0,1 5-208,3 7 0,10 5 0,-3 2 0,4 2-828,3 5 0,0 12 0,0 9 0,-2-3-194,-5-1 1,5-3-1,-8-3 1,3-1-128,0-3 1,-16-7 0,2 4-109,-2-1 0,-12-3 375,-7-7 1,-19 0-1,-18 0 1,-10 0 18,-9 0 0,-5 0 0,-4 0 1,-3 2 429,-2 5 0,-7-2 1,5 11-1,0 5-106,-1 5 0,-6 20 0,5 3 0,-1 10 457,5 4 0,5 9 0,4 5 1,5 5-325,7 2 1,14-3 0,9-4 0,10-7-190,9-4 1,5-13-1,6-4 1,8-4 52,9-3 0,21-10 0,2-6 0,8-7-1,6-5 1,3-10-1,4 3 1,3-4-191,2-3 1,2 0-1,-7 0 1,3 0-335,-1 0 1,-15-10 0,6-1 0,-9-3-47,-7 0 0,-2 2 0,-17-4 502,-2 2 0,5 0 0,-15-7 0</inkml:trace>
  <inkml:trace contextRef="#ctx0" brushRef="#br0" timeOffset="204">714 820 8201,'0'-21'395,"0"0"0,3 9 1,4 5 35,7 5 0,4 2 0,3 0 1,3 0-335,4 0 0,4 2 1,10 3-1,-2 2-390,-5-3 0,12-1 1,-5-3-1,0 0-259,-5 0 1,3-7 0,-5-3-1,2 1 129,-2 0 1,5-5-1,-8 4 1,1-1 422,-5-6 0,5-1 0,-1-3 0</inkml:trace>
  <inkml:trace contextRef="#ctx0" brushRef="#br0" timeOffset="532">1596 631 8201,'21'-21'840,"-9"0"267,-5 0 1,-5 7 1010,-2 0-2081,-9 0 0,7 0 1,-3 2-1,10 3-110,9 4 1,-3 3-1,3-1 1,5-1-437,7-3 0,-1-10 0,10 3 1,0-4 25,-2-3 0,7 7 1,-8 2-1,3 0 144,0 1 0,-9 6 0,2-4 0,-5 2 50,-2 0 1,0 0 0,-2 9 602,-5 5 0,-5 5 0,-9 9 0,0 2 304,0 5 1,-9 5 0,-5 11 0,-5 3-323,-2 2 1,-2 16-1,-3 0 1,-4 8-210,-3 6 1,1 3 0,-6 2-1,3 0-237,-2 0 0,7-10 1,-1-4-1,6-4-384,4-3 1,-3-10 0,17-6 0,3-10-190,1-9 0,8-16 0,7-14 114,9-17 0,16-21 609,5-16 0,9-23 0,-19 36 0,-1 0 0</inkml:trace>
  <inkml:trace contextRef="#ctx0" brushRef="#br0" timeOffset="700">2562 652 7864,'40'-40'0,"-3"5"0,-4 7 0,-3 7 289,-4 7 1,-10 5-1,-4 11 67,-3 5 0,-4 7 0,-12 14 0,-9 9-268,-10 10 1,0 7 0,-11 11 0,-5 5-43,-5 7 1,-2 7-1,5 5 1,21-44-1,-1 1-196,0-2 1,-1 0 0,-24 43 0,10-3-1,4-3-476,7-4 0,4-7 0,6-14 626,4-7 0,4-4 0,10-3 0</inkml:trace>
  <inkml:trace contextRef="#ctx0" brushRef="#br0" timeOffset="1087">3024 841 8738,'33'-68'0,"-5"10"0,-5 9 0,-2 11 610,0 6 1,0 4 0,0 7 0,0 0-446,0 0 0,7 0 0,3 2 1,-1 3-167,0 2 1,-2 9 0,-7-2 0,0 7 37,0 7 1,-7 7 0,-2 12-1,-3 4-110,-4 3 0,-3 9 0,-2 7 0,0 0 43,0 2 0,-2 0 1,-5 8-1,-7-6 27,-5-1 1,-4 11 0,-3-5 0,-4-2-184,-3-2 0,-9 4 0,-9-2 0,-3 2-114,-4-2 0,-5 5 0,-5-7 1,-2-1 149,3-4 0,4-7 1,9-7-1,10-7 29,6-4 0,13-6 383,-3-4 0,16-7 1,14-14 208,17-7 0,14-11 0,13-3 0,6 0-74,1-3 0,3 10 0,10-2 0,-1 9-248,-2 5 1,-2 2 0,-15 9 0,1 3-561,-7 2 0,-1 16 0,-11 0 0,-4 8-631,-8 6 0,0 3 0,-9 4 1042,-2 5 0,-3-5 0,-2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03.63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731 232 8303,'-56'-40'522,"14"5"1500,21 7-1777,14-5 0,16 12-148,5 0-56,5 0 1,11 19 0,8-5 0,6 5 19,5 2 1,12 0 0,-1 0 0,8 0-62,0 0 0,-3 0 0,-2 0 0,-2 0-811,-5 0 636,-5-10 1,-9 8-257,-9-7 183,-3 9-90,-18 0 244,-3 9 0,-14 3-60,-9 9 0,-18 2 0,-24 3 0,-7 4-81,-7 3 1,-5-5-1,-11 7 1,-3 2 257,-2 3-389,40-20 0,2 2 628,5 3 1,1 1-151,-3 0 1,-1 2-49,0 2 0,1 3 419,2 3 1,1 0-200,-4-4 0,1 1-138,3 7 1,2 2 91,3-1 0,1 2-16,5-1 0,1 2-610,4 3 0,3 0 561,-9 36-131,3 1 0,18-9 1,8-5-84,8-5-60,8-11 0,25-5 0,10-14 0,9-7 153,9-5 1,10-11 0,0-7-784,6-10 301,-11-7 734,21-18-1201,-25 7 422,15-26 154,-15 14-1,6-17-571,-18 20 0,-3-8 968,-9 5-75,-19 5 0,10-3 0,-19 5 0,0-5 0</inkml:trace>
  <inkml:trace contextRef="#ctx0" brushRef="#br0" timeOffset="171">458 988 8172,'0'-31'0,"0"-1"0,0-1 616,0 5 1,9 7-1,8 7 197,8 7-820,-1 5 1,13 2 0,-7 2 0,3 5-146,4 7 0,1-2 1,-1-1-1,-2-1 405,2-6-2290,12 8 1918,-4-10 1,15-2-1,-6-11 1</inkml:trace>
  <inkml:trace contextRef="#ctx0" brushRef="#br0" timeOffset="457">1382 673 8237,'0'-21'1007,"0"0"-819,0 0 1,0 0-1,2 0 1,5 0-255,7 0 1,7 0 0,5-3 0,4-1-87,3-3 1,4-10 0,10 3-1,2-4-343,-2-3 1,4 7 0,-2 2 0,-2 3 399,-3 4 1,-9 3 0,-2 4-15,-3 5 1,-11 7 0,-12 14 0,-5 9 607,-2 10 1,-19 9-1,-9 12 1,-9 4 123,-5 3 0,0 4 1,0 10-1,0 4-324,0 3 1,-2 4-1,20-35 1,1 1-1,-1-1 1,1 0-348,-16 38 1,-1 0-1,14-13 1,5-3-310,5-8 1,11-9 0,-2-14 0,7-9-796,7-10 1,14-9 1151,14-14 0,5-23 0,2-15 0</inkml:trace>
  <inkml:trace contextRef="#ctx0" brushRef="#br0" timeOffset="641">2537 1 8010,'-21'2'108,"0"7"0,-2 15 294,-5 15 0,-5 13 0,-9 13 0,0 5-219,0 7 1,20-32-1,0 1 1,-2 2 0,1 2-1,-3 3 1,1 1-175,-2 5 0,0 1 0,-1 2 1,0 2-1,-3 7 0,1 1 0,2-4 1,0 1-160,3-1 1,1-1 0,-1-1 0,1-1-1,3-6 1,3-1 0,3-5 0,4-1-464,-1 41 1,12-25 612,7-12 0,14-19 0,12-7 0</inkml:trace>
  <inkml:trace contextRef="#ctx0" brushRef="#br0" timeOffset="999">3209 211 8858,'0'-63'0,"0"14"757,0 16 0,2 12-546,5 7 1,-2 14 0,6 14 0,1 5 98,0 2 1,2 9 0,7 7 0,2 8-441,5 4 1,-2 0 0,9-7 0,0 0-24,-3 0 1,6 0 0,-13 0-1,-4 0-169,-4 0 0,-13 9 0,1 5 0,-12 5-75,-14 2 1,-12 2 0,-18 5-1,-10 5 169,29-38 0,-3 0 0,-8 3 0,-3-1 0,1-2 0,-1-1 0,-3 0 0,0 0 161,0 1 0,0-2 1,0-3-1,0-3 1,-35 20-1,12-7 322,11-7 0,12-7 0,17-12 0,8-4 738,8-3 1,16-4-1,5-10-308,13-2 1,24-9-1,3 2 1,8-5-255,13-2 1,-3 0 0,9 0 0,-2 3-462,0 4 0,0-3 0,-7 10 0,0 3-736,0 1 1,-7 6 0,-3 4 0,-1 4 765,-6 1 0,8 7 0,0-8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24.415"/>
    </inkml:context>
    <inkml:brush xml:id="br0">
      <inkml:brushProperty name="width" value="0.34286" units="cm"/>
      <inkml:brushProperty name="height" value="0.34286" units="cm"/>
      <inkml:brushProperty name="color" value="#333333"/>
    </inkml:brush>
    <inkml:brush xml:id="br1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40 798 8561,'-18'-2'145,"4"-5"1,7-7-1,9-7-188,12-7 1,2 2 0,22-9-153,6-2 0,0 7 1,12 2 100,3 4 29,1 3 0,-4 10 0,-2 4-29,-3 4 1,5 6-1,-9 4 1,-5 7 32,-5 4 1,-13 13 0,-1 4-1,-9 7 211,-5 7 0,-4 0 0,-14 11 1,-10 6-62,-7-1 0,-18 10 0,0 2 0,-5 0-8,-3-7 1,-4 7 0,10-17 0,4-1-320,4-8 1,15-16-1,0-9-134,6-10 1,17-9 0,7-19-1,19-16 372,11-18 0,15-31 0,-22 34 0,3-1 0,4-8 0,0-1 0</inkml:trace>
  <inkml:trace contextRef="#ctx0" brushRef="#br0" timeOffset="283">1216 378 8348,'48'-43'0,"0"0"0,-5-4 0,-2 3 0,31-12-3277,-18-5 2671,-3 19 307,-9 19 1622,-18 4-937,4 19-122,-26 19 0,5 14 0,-16 27 0,-12 13-159,-12 11 1,10-32-1,-1 3 1,-1 1 0,-1 2-1,-1 5 1,0 0-53,-2 3 1,0 1 0,-1 4 0,-1 1 0,0-3 0,-1-1 0,2 1 0,0 0-89,1-2 0,2-1 0,0-4 1,2 0-1,5-6 0,1 0 1,2-8-1,1-1-254,-5 35 522,9-19-712,12-12 174,0-18 1,3-12-1,4-17 1,9-11 23,10-14 1,-1-18 0,10-20 0,0-6 287,-2-5 1,14-16 0,-5 4-1,2 1 111,0 1 0,-9 20 0,0-1 0,3 7 141,1 8 1,-4 4 0,0 7-1,0 9-94,-2 10 1,4-1 0,-6 10 0,1 3-148,6 1 0,-6 3 0,3 0 0,3 0-294,1 0 276,3 0 0,0 0 0,0 0 0</inkml:trace>
  <inkml:trace contextRef="#ctx0" brushRef="#br1" timeOffset="908">2707 462 11065,'-11'-21'-129,"4"7"764,14 0 1,7 10-1,14-3 1,4 4-598,1 3 1,14 0-1,-5 0 1,4 0 62,6 0 1,-8 3 0,5 4-1,-5 9-557,-2 10 0,-9 2 0,-7 14 1,-10 7 361,-9 2 1,-7 19 0,-9 0 0,-12 9 95,-12 5 0,-7 7 0,19-44 1,-2 0-1,-1-1 0,-1 1-132,-3 0 1,0-1 0,2-1-1,1-1 1,-27 33 0,6-9-49,4-10 0,-3-16 0,17-14-186,3-5 1,11-14 0,9-11 0,10-19 86,9-18 0,21-13 1,9-11-1,5 0 351,2 0 0,8 0 0,-3 0 0,4 3 4,3 4 0,-2 7 1,-5 11-1,-9 8 456,-10 7 1,0-3-1,-9 14 1,-2 1-395,-3 4 0,-9 4 0,-2 1 0,0-3-397,-1-2 1,3-9-1,7 2 1,0-7-104,0-7 0,7-5 0,3-9 0,1 0 110,6 0 0,-1 3 0,0 1 1,-4 6 203,-3 1 0,5 6 1,-7 11-1,-4 4 223,-8 1 1,3 7 1352,-5-5-1157,-5 4 0,0 13 0,-9 4 232,0 4 0,0 3 1,0 3-1,-2 1-374,-5 3 0,2 17 0,-9-1 0,-2 10-215,-3 11 1,-9 10 0,-2 16 0,13-43 0,-1 2-119,-4 0 1,0 2 0,1 4 0,0 0 0,-4 0 0,1 0 0,1-3-1,1-1-363,1-4 0,0-2 0,-11 35 0,4-23 0,7-9-1002,7-14 0,7-16 1497,14-19 0,4-23 0,10-31 1</inkml:trace>
  <inkml:trace contextRef="#ctx0" brushRef="#br0" timeOffset="1100">4576 399 8398,'12'-39'0,"-3"6"281,0 12 0,-6 12 0,1 16 0,-6 9 82,-5 10 0,-16 25 0,-1 21 0,-4 15-261,14-39 0,-2 2 0,-2 4 0,-1 1 0,1 2 0,1 1 1,-3 1-1,-2 1-164,-3 3 1,1 2-1,2-1 1,0 0-1,-4 5 1,0 0-1,2-2 1,2-1-129,1-4 1,0 0-1,-3-4 1,1 0-1,6-6 1,1-1-1,0-2 1,2 0-45,-7 42 234,9-14 0,12 0 0,0-10 0,0 1 0,0 2 0</inkml:trace>
  <inkml:trace contextRef="#ctx0" brushRef="#br1" timeOffset="1962">5185 945 11216,'0'-21'-101,"0"0"1,0-2 0,0-3 0,2-4 0,5-3 120,7-4 1,14-3 146,7-2 0,14-7 1,7 0-1,5 5-194,2 7 0,-2 9 0,-3 14 1,-4 7-55,-3 4 1,-4 3-1,-12 3 1,-7 6-67,-5 12 0,-11 9 1,-5 15-1,-10 4 197,-11 7 1,-11 21 0,1-35-1,-4 2 1,-2 3 0,-3 2-28,-3 4 1,-2 1 0,-3 2-1,0 2 1,-1 5 0,0 0 0,0 0-1,0 0-36,0 0 0,0 0 0,3-4 0,1-1 0,1-3 0,-1-1 0,2-4 0,0-2 298,2-5 1,0-2 0,-19 39-1,11-20 1,14-13 1,11-14 0,6-15-118,18-11 1,4-11 0,31-24 0,7-7 105,3-5 1,15-2-1,-4 2 1,5 3-245,4 2 0,-6 9 1,6 1-1,-4 6-793,-5 5 1,4 9-1,-11-2 1,3 7 761,-3 7 0,0-4 0,-5 4 0,5-5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08:23.838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457 0 11302,'-49'0'-91,"-14"0"0,-9 0 0,2 0 0,16 0 1,15 0-1,11 3 0,4 1-389,3 3 0,7 17 1208,0-3 1,10 14 0,-1 0 0,10 7-105,9 7 0,16 7-567,12 14 0,0-5 1,9 7-1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08:34.314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441 1449 9673,'0'-51'3276,"-9"2"-2868,-5 0 0,-12 2 1,-4 22-1,0 4 0,-3 7 1,1 7-1,-3 9 1,0 14 26,0 17 1,9 7 0,-4 20-105,-1 6 0,15 13 0,-5 0 0,5 5 0,4-4 925,5-6-1261,5-13 1,2-5-1,0-12 1,0-6 1096,0-6 0,7-4 0,2-9 329,3-5-1843,-8-5 1,13-18-1,-8-7 1,0-8 1012,1-4 1,8-16 0,1 0 0,9-8-425,5-6 0,4 7 0,10 2 0,1 4-469,-1 3 1,7 10 0,2 4 0,4 4-167,3 3 1,0 10 0,0 1 0,0 3-140,0 0 1,-9 0 0,-5 10 0,-5 4-28,-2 7 1,-9 14 0,-7 7 0,-10 7 735,-9 7 0,-5 7 0,-4 11 0,-7 6 468,-12 1 1,-7-6-1,-10 0 1,3-10-440,-2-9 0,-3-7 1,1-5-1,1-4 53,3-3 0,10-2 0,-3-7 0,4 0 9,3 0 0,10-7 1,4 0 47,4 3 1,8-8 0,7-2 0,11-5-432,7-2 1,15-11 0,11-13-1,7-18 288,7-18 0,-33 17 0,0-3 0,6-8 0,-2-2 0,1-2 0,-2-3-255,-1-2 0,-1-2 1,6-5-1,1-2 1,-3-1-1,0-1-312,1-5 1,0-1 0,0 2 0,0 0 0,-1 0 0,0-1 0</inkml:trace>
  <inkml:trace contextRef="#ctx0" brushRef="#br0" timeOffset="429">2079 483 11952,'12'-2'1092,"-3"7"0,-13 25 0,-8 12-273,-9 12 0,-7 9 0,2 7 0,-4 8-273,-3 3 0,8 13 0,10-44 0,2 2 0,1 3 0,0 0-137,1 0 1,1 2-1,3 8 1,0 1-1,1-9 1,1 0 0,0 2-1,0 1-500,3 1 0,0 2 0,0 5 1,1 1-1,1 2 0,0 1 1,0-3-1,0-1-8,0-2 1,0-1 0,0 0 0,0-2-1,1-7 1,1-2 0,5 44 78,7-19 0,-3-11 0,6-29 0,4-13 72,4-14 0,6-24 1,-6-16-1,3-21 156,-2-16 0,-3-22 0,-12 35 0,-1-3 0,0-4 1,-1-1-169,-2-1 0,0-1 0,2-6 0,1 0 0,-3 8 0,0 1 0,2 2 0,0 0 67,1 2 0,1 0 1,3 2-1,0 1 0,0 1 1,0 0-1,12-45 12,-3 12 1,5 9-1,0 15 1,0 4-144,3 7 1,-6 4 0,8 6-1,-3 4-45,-4 7 1,4 2 0,-2 0 0,0-2-175,3 3 0,-8-1 0,7 0 0,-2-2 536,0 3 1,0 1 0,-9 3 0,-3 3-399,-2 4 1,-9 0 132,2 14 0,-5 16 1,-6 28-1,-8 22 54,-9 22 1,5-29 0,-1 4-1,2 11 1,0 3 0,-1 3-1,-1 1-91,-1 3 1,-1 3-1,0 10 1,1 2 0,6-33-1,0 0 1,1 0 0,-4 32-1,2 0-119,0-5 0,2 1 1,2 0-1,0-2 1,1-11-1,2-3 1,2-5-1,1-2 121,0-7 1,3-4 0,3-8 0,4-4 0,11 20 0,15-21-1887,16-22 1893,19-41 0,-1-10 0,10-23 0,0 5 0</inkml:trace>
  <inkml:trace contextRef="#ctx0" brushRef="#br0" timeOffset="1067">3822 862 23630,'-2'-30'0,"-3"7"-1093,-2 6 1,-9 18 0,2-3-1,-5 3 1,5 4 0,3 2 1238,1 7 1,-4 4 0,7 6 0,0 4 247,-2 7 1,7 14 0,-5 4 0,4 3-345,3 0 0,10 5 1,4 2-1,7-9-301,7-8 1,-3-6-1,10-5 1,0-9-239,-2-10 1,7-7 0,-5-13-1,4-10 483,3-14 1,0-31 0,0-18 0,-20 32 0,-2-3 258,2-3 0,-2-1 0,1-5 0,0-2 0,0-3 1,0 0-1,0-2 0,0 0 57,1 2 0,-2 0 0,-3 0 1,-1 0-1,-3 7 0,0 1 1,-4 3-1,0 1-227,5-36 1,-9 14-1,0 18 1,-10 14-673,-9 17 0,-14 16 1,-7 23-1,-5 22 499,-2 20 1,0 31-1,21-38 1,0 3 0,0 0-1,0 1 246,0 3 0,0-1 0,4-6 0,2 0 1,0 0-1,2-1 0,-11 36 548,3-4 0,3-10 1,1-4-1,6-10-492,1-9 0,-4 2 0,5-2 1,0-2-95,-1-3 0,-4-2 0,5-2 0,0-3 22,-1-2 0,3-2 1,7 4-1,0-4-267,0-3 0,10-2 0,6-7 0,10 0 74,9 0 1,4-2 0,6-3-1,4-4-546,7-3 0,4 1 0,3-6 0,0 6-111,0 1 1,5-6 0,-5 4 0,-9-2 977,-8 0 0,-4 7 0,-4-4 0,-8 4-794,-9 9 0,-14 10 0,-2 16 1,-10 6 355,-9 6 1,-14 16-1,-9 2 1,-8-2-95,-4-2 0,-14 0 0,5-12 1,0-10 108,-3-6 1,7-14-1,1-5 1,1-7 344,6-7 1,1-5 0,6-9 0,4 0 37,7 0 0,4 0 96,3 0 0,10 2 0,6 3 0,12 4-21,14 3 1,12 2-1,16 9 1,7 3-705,4 2 1,20 14 0,6-5 0,7-2-10,-43-18 0,1-1 1,-1-1-1,2-2 1,3-3-1,0-1 0,2-1 1,0-2-138,2-2 1,1-1 0,13-2 0,1-2 0,-3-3 0,1-2 546,0-3 0,3-3 0,6-1 0,1-4 0,-5-3 0,0-2 0,4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23.028"/>
    </inkml:context>
    <inkml:brush xml:id="br0">
      <inkml:brushProperty name="width" value="0.45714" units="cm"/>
      <inkml:brushProperty name="height" value="0.45714" units="cm"/>
      <inkml:brushProperty name="color" value="#333333"/>
    </inkml:brush>
    <inkml:brush xml:id="br1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11331 1037 10904,'11'3'-615,"-4"4"740,-4 7 0,-3 7 0,-3 7 536,-4 7 0,-14 7 0,-14 9 0,-7 10-606,-7 6 1,22-24 0,-2 1 0,-4-1-1,-1 0 1,-2 2 0,-1 1-133,0 1 0,0-1 0,0-4 0,-1-2 0,0-4 1,-1-2-1,-29 27-164,10-12 0,7-5 0,11-21-392,5-4 0,16-12 1,22-2 614,15-10 0,13-16 0,11-12 0</inkml:trace>
  <inkml:trace contextRef="#ctx0" brushRef="#br0" timeOffset="216">10092 3599 10117,'-19'-9'-633,"5"-5"554,7-5 1,14 5 245,7 0 0,7 2 0,7-4 1,12 2-1,9-2 519,7-3 1,16 0-1,-9 5-104,2 7-651,10-4 1,-3 8 0,8-4 0,-1 5-466,7 2 0,-2 0 0,10-2 1,-1-3 528,5-2 1,-43 3 0,2 1 0,1 3 0,1 0 0</inkml:trace>
  <inkml:trace contextRef="#ctx0" brushRef="#br0" timeOffset="99487.27">7054 1772 8888,'-47'0'-3,"-9"0"0,0-16 0,7-5 1,5-2-1,2-1 0,2 3 0,3 3 1,4 1-1,3 6 0,4 1 0,0 6-389,-2 1 0,5 6 1,-5 1-1,7 6 641,7 1 1,-5 6 0,8 8-118,-1 3 1,-4 10 0,9-3 0,2 2 2,3-2 1,-8 14 0,-1-5 0</inkml:trace>
  <inkml:trace contextRef="#ctx0" brushRef="#br0" timeOffset="99856.27">3190 5489 9459,'-70'9'856,"0"5"-2689,2 5 2074,22-7 1,20 6 927,33-4 0,7 5-998,21 2 1,0 9 0,7 3 0</inkml:trace>
  <inkml:trace contextRef="#ctx0" brushRef="#br0" timeOffset="100577.27">3799 8177 20000,'0'63'0,"0"2"-424,0 5 0,2 5 0,3 11 0,4 5 191,3 7 0,-9-43 0,1 0 0,2 1 1,2 0-1,-1-1 0,0-1 214,-1 0 0,0 0 0,2-2 0,0 1 0,-3-2 0,-1 0 0,1 0 0,0-1 8,4 48 0,5 0 1,-9-45-1,-1 1 1,1 1-1,0 0 31,-1 0 0,1 2 0,2 7 0,0 2 0,-2 1 1,-1 2-1,1 5 0,0 3-226,-1 6 0,1 2 1,0 4-1,-1 2 1,-2-25-1,-1 1 1,1 1-1,0 2 1,1 1-1,-1 0 198,-1 2 0,1 1 0,0 1 0,0 7 0,2 3 1,-1 0-1,-1-1 0,1 1 0,-1 0 0,0 4 0,-1 2 1,1 0-115,-1 1 0,-1 1 1,1 2-1,-1-20 1,0 1-1,0 1 1,0 0-1,0 0 0,0 0 1,0 0-1,0 0 1,0 2-1,-1 0 1,1 1-1,-1 0 121,-1 1 1,0 0 0,0 0 0,1 0 0,-1-4 0,1 0 0,-1 0 0,0 0 0,-2 0 0,-1-1 0,0 1 0,0-2 0,-3 21 0,0-2 0,-2-1-6,1-8 0,-1-1 1,-1-1-1,0-4 1,-1-2-1,-2-2 1,-10 18-1,-4-4 1,-1-7-1,-2-3 5,-1-7 1,-4-4 0,-9-9 0,-3-6 0,2-9 0,-2-4-1,0-4 1,-2-2-113,-1-4 0,0-2 0,0-2 0,-1-3 0,0-4 0,-1-3 0,1-1 0,-1-2-32,1 0 1,-1-3 0,-3-3 0,0-2 0,0-1 0,0-1 0,1-1-1,0-2 30,1 2 0,1-4 0,1-5 0,1-4 1,1-3-1,0-3 0,1-4 0,0-4 50,-2-5 1,2-3 0,1-7-1,2-4 1,-1-9 0,1-4 0,1-5-1,1-2 34,2-3 1,0-4 0,12 13 0,1-5 0,2 0-1,2 0 1,1-2 0,1-1 0,-1-4 0,0-2-1,2 0-1,-1-2 0,1-1 1,1-3-1,-1-9 1,1-2-1,1-1 1,4 3-1,2-1 1,0 0-1,1-3 1,1 0-1,0 0 48,0-1 0,1-1 0,1 0 0,1-1 1,0-1-1,1 0 0,4 19 0,0 0 0,1 0 1,0 0-1,1 0 0,0 1 0,1-1 0,-1 0 6,1 0 0,1 0 1,-1 1-1,1-1 0,0-2 1,0 1-1,0-1 0,0 0 1,0 1-1,0 0 0,0 0 1,0 0-1,0 0 0,1 0 1,-1 0-1,1 0 40,1 2 1,0 0 0,0 0 0,-1-1 0,1 0 0,-2-1 0,1 0 0,1 2 0,1-22 0,2 2 0,-1 0 0,0 0 0,-1 1 0,1 0 52,1 1 0,-1 0 0,-1 2 0,-1 5 1,-1 1-1,1 1 0,1 2 0,0 0 0,0 1 1,0 4-1,-1 0 0,0 0 92,0 4 1,0 1 0,1 0-1,5-28 1,0 2 0,-1 11-1,0 1 1,2 6 0,1 2 28,0 7 1,1 2 0,-1 5 0,1 4 0,12-36 0,5 15-194,7 16 0,5 11 0,4 14 0,5 8-318,7 11 0,5 9 0,4 17 0,3 9 122,2 14 1,-28-2 0,0 6 0,-1 5-1,-3 5 1,3 8 0,-2 5 101,2 8 1,-1 5 0,5 13 0,-1 6-1,-12-20 1,-1 2 0,-1 2 0,2 6 0,-1 1-1,0 1-67,0 5 0,0 1 1,0 2-1,-8-16 1,1 0-1,-2 1 1,0 1-1,0 3 0,-1 1 1,-1 1-1,1-1 1,0 3-1,0 0 1,0 0-1,0 0 107,0 0 0,0 0 0,0 1 0,0 0 0,0 5 0,-1 2 0,0-1 0,1-3 0,-2-8 1,0-1-1,1-2 0,-1 0 0,4 18 0,0-2 0,1-1-16,-3-6 1,1-2 0,0-4-1,9 17 1,1-6 0,-2-11 0,1-5 26,-4-13 0,2-4 0,1-12 0,0-3 0,24 34 0</inkml:trace>
  <inkml:trace contextRef="#ctx0" brushRef="#br1" timeOffset="-121520.19">962 1618 8208,'-63'-15'-35,"0"-1"0,9 2 0,3-2 0,-38-19 0,21 7 0,17 5 0,9 2 0,7 0 0,9-3 0,8-1 0,6-3 0,0 2 0,3 0-669,0-2 0,2 5 650,7-5 0,0 12 0,2 4 0,5 3 0,7 6 0,5 10-37,2 14 1,0 3 99,0 11 1,-7-7-1,0 7 1,0 0 85,-3-3 0,6 8 0,-10-5 0,0 5 109,2 2 1,-4 16-1,6 10 1,1 9-80,0 9 0,-6-35 1,2 1-1,3 3 1,1 2-1,1 7 1,0 2-60,0 4 0,2 3 0,2 7 0,1 3 0,-4 2 0,0 0 0,-1 4 0,-1 2-226,0 4 0,0 1 1,-3 3-1,0 1 1,-3-30-1,0 1 1,-1 0-1,-1 0 1,0 1-1,-1 0 121,1 0 0,-1 0 0,0 1 0,-1 2 1,1 0-1,-1 1 0,-2-1 0,0-1 0,0 1 1,0 0-1,0 1 0,0-1 22,0 0 1,0-1-1,0 1 1,0 5 0,0 0-1,0 0 1,0-3 0,0-1-1,0 0 1,0-2 0,0-1-1,0-1 19,0-1 1,0-1-1,0-1 1,0-1-1,0-2 1,0 1-1,-1 1 1,1 0 0,1-1-1,-1 30 1,2-3-39,1-5 0,1 0 0,1 3 0,2 0 0,2-3 1,3-1-1,-1 6 0,1 1 51,1 3 1,2 0-1,-5-30 1,1 1-1,1 0 1,1 0-1,1 0 1,1 0 0,-1 3-1,0 1 1,0-1-48,-1 2 1,1 1-1,1 0 1,0 5-1,2 0 1,0 1-1,-1-3 1,0 1-1,1-1 1,-2 2-1,1 0 1,-1 1-135,0-2 0,0 1 0,0 1 0,1 5 0,0 2 0,1-1 0,-1-3 0,0 0 0,1 0 0,-2 2 0,1 1 0,-1-1 87,0-2 0,0 0 0,0 0 1,-2 5-1,0 0 0,0-1 1,-1-7-1,0-1 0,-1-1 0,-1 0 1,-1 0-1,0-1 38,0 0 0,-1 0 0,-1-1 1,-3-4-1,0-2 0,-1 0 1,0-2-1,-1-1 0,0-2 0,0 25 1,-1-2 11,-1-9 1,0-2 0,-4-1-1,-2-2 1,0-8 0,-2-1-1,-1-1 1,-3-2 46,-1-2 1,-2 0-1,1 0 1,-2-1-1,-3-3 1,1 0-1,1 1 1,1 1 241,1 1 0,0 1 0,-3 5 1,1 1-1,2 3 0,2 0 1,-1 3-1,2 1-167,-1 3 1,3 0-1,2 1 1,2 1 0,-1 4-1,2 2 1,0-1 0,1 0-79,1 0 0,1 2 0,0 4 0,2 0 0,-1-12 0,2-2 0,-1-5 0,0 0-126,-1-4 0,2-1 1,-1-9-1,2-2 1,0-4-1,1-2 0,6 35 37,3-9 0,-1-14 0,8-10 0,0-2 276,4 0 0,3 0 1,-3-7-1,5 0-233,7 0 1,2 0 0,1 0 0,-3-3 250,2-4 0,5 5 1,5-5-1,4 5-180,3 2 1,-5 0 0,6-3-1,4-1 433,1-3 1,10-7 0,3 4-1,1-1-447,6-6 0,11-8 1,7-6-1,-47-5 1,0-2-27,2-1 1,-1-2-1,2 0 1,0-2-1,1-1 1,2-3-1,2-1 1,1-2-39,1-1 0,1 0 1,5-2-1,-1 1 0,2-1 1,0 1-1,0-1 0,1 1 2,2-1 1,1 1 0,0 2 0,0 2-1,2-1 1,-1 0 0,1 0 0,-1 0 18,1 1 0,-1 0 1,1 0-1,-1 0 0,1 4 1,-1 0-1,1-2 0,-1 1 18,1 0 0,-1 1 0,1 3 1,-1 3-1,2 1 0,0 1 0,0 2 1,1 1 3,1 1 0,0 3 0,4 4 0,-1 1 1,1-1-1,-1 1 0,2 1 0,0-1-18,-1 1 0,1-3 0,9 0 0,0-4 1,-10-3-1,-1-4 0,3-1 0,0-3-106,-2-2 0,1-3 0,5-4 0,1-5 0,-4-3 0,0-3 0,-1-1 1,-1-2 103,4-1 0,-1-3 1,0 0-1,0-1 1,-1-3-1,0-1 0,-1 2 1,0 2-5,-3 2 0,1 1 1,3 1-1,0 2 0,-3 0 1,1 2-1,1 1 1,0 1 1,-4 2 1,0 2 0,1 5 0,-1 2 0,-3 2 0,0 1 0,-3 2 0,1 0-38,-3 1 1,0 0 0,-2 1-1,0 0 1,2 2 0,0 1-1,-4 2 1,-1 2 57,-5 1 0,-1 1 0,5 0 1,-1 1-1,-9-2 0,-1 0 0,2-1 1,0-2-9,-3-1 1,-1-3 0,3 0 0,0-1 0,-5-2 0,0-1 0,48-7 26,-2-12 1,-5-12-1,-7-16 1,-2-7-23,-5-4 1,-36 24-1,-1-1 1,-2 0-1,-1 0 1,1-1-1,-1-1-13,-2 0 0,0 1 0,32-32 0,-1-5 0,-1 3-58,-4 4 0,-3-6 0,5-3 0,-2-3-37,-5 3 1,-30 29-1,-1-2 1,-3 1-1,-2-2 1,1-3 0,0-2 95,1 0 1,-2-2 0,-3-10 0,-1-2 0,-2 0 0,0-2-1,-2-4 1,-1-2 23,0-3 0,-1-1 0,1-1 1,-1 0-1,0-3 0,-1-1 1,-1-1-1,0-1 107,-1-1 1,0-2 0,-4-6 0,1 0-1,2 2 1,2 1 0,-1-4 0,0-1-1,-2 5 0,2-1 1,-2 27-1,2 0 1,-1-1-1,-2 3 1,0-1-1,0 0 1,0-1-1,1 0 1,0 0-79,0 0 1,-1 1-1,1-1 1,-1-2-1,1-1 1,0 1-1,1 1 1,2 0-1,-1 0 1,0 0 0,0 0-1,0 0-42,0 1 0,-1 1 0,2-1 0,1 0 1,0 0-1,1 0 0,-1 1 0,1 1 1,-1-1-1,0-1 0,-1 0 0,0-1-64,1 0 0,-2 0 1,1 0-1,-1-2 1,0 0-1,0-1 1,0 0-1,1 0 1,0 0-1,0-1 1,1 0-1,0 0 5,0-1 1,0-1-1,1 1 1,-1 2 0,1 1-1,-1 0 1,-1 0 0,-1 1-1,1-1 1,0 2-1,1 0 1,0 0 14,0 0 1,0-1-1,1 0 1,0-3 0,-1 0-1,0 0 1,-2 1 0,-1 0-1,-1 0 1,1 0 0,0 0-1,-1 0 10,0 0 1,-1-1 0,1 1 0,-1 0 0,-1 0 0,1 0 0,2 1 0,-1 0 0,1-1 0,-1-1 0,-1 0 0,1 0 43,0 0 0,1 1 0,-1-1 0,-1 0 0,0 1 0,0 0 0,0 2 0,1 1 0,0-1 1,0 0-1,-1-1 0,1 0 38,-1 0 1,-1 0-1,1-1 1,2-3-1,1-1 1,-1-1 0,-1 3-1,-1-1 1,1 1-1,0 1 1,1 0 0,-1 1-13,0 1 0,0 1 0,-1-1 0,3-2 0,-1 0 0,0 0 0,-1 4 0,-1 0 0,1 0 0,1-1 0,-1-1 0,0 1 2,0-3 1,0 1 0,-1 0 0,2 5 0,0 1 0,-1-1 0,-2 0 0,0 0 0,0 1 0,2-28 0,-1 1-24,1 7 1,0-1 0,0-3 0,-1 0 0,-1 7 0,-1 0 0,1 1 0,1 1-22,-2 3 1,0 1 0,1-1 0,-1 0 0,0 7 0,1 1-1,0 1 1,1 0-76,-2 1 1,0 1 0,1 2-1,-1 1 1,0 4 0,1 1-1,0 1 1,1 1-22,-2 1 0,0 0 0,0-2 0,-1 1 0,-1 5 0,0 1 0,-3-44 117,-4 8 1,3 15-1,-10 10 1,-5 12 283,-7 7 1,1 11-1,-10 5 1,0 7-131,2 7 0,-14-2 0,3 6 0,-7 1 232,-8 0 1,-8-5-1,-6 7 1,-1 2-332,-6 3 0,-3-5 0,-6 0 0,-4 2-91,-3 3 0,-2-5 0,46 3 0,-1 1 0,-1 0 0,1 1 51,-3 1 0,0 0 1,-6-2-1,0-1 0,-4 0 1,-1 1-1,0 0 0,1 1-6,-2 1 1,1 0-1,-2 1 1,0 2 0,-4 1-1,-1 1 1,-1 2 0,1 2 37,-3 1 1,0 1 0,-1 3 0,-1 2 0,-3-1 0,-1 0-1,1-1 1,0-1-107,1 1 1,-1-2 0,-9-1 0,0-2 0,6 1-1,0-1 1,0-2 0,-1-1 112,-1 0 1,-1 0 0,0 0 0,-1-1-1,-6-2 1,-1 1 0,0 1 0,0 1-54,2 1 0,-1 0 1,27-2-1,-2 0 0,1 2 1,-31 5-1,1 1 0,33-3 1,-1 0-1,0 1-23,0 1 1,0 1 0,0 0 0,-3 1 0,0 1 0,0 1 0,1 1 0,0 0 0,-1 1 0,1 2 0,-1 0 0,0 1-100,-2 2 0,0 1 1,1 0-1,1-1 1,1-1-1,0 1 0,0 2 1,0 0-1,0 1 1,-1-1-1,-1 0 1,2 0 67,0 2 0,0 0 1,-1-1-1,-5 0 1,-1 0-1,1 0 1,5 0-1,1 0 1,0-1-1,-3 1 1,0-2-1,-1-1-11,0-1 1,0-1-1,0 0 1,-6 1 0,0-1-1,1 0 1,4-3-1,2-1 1,-1 0 0,-2-1-1,1 0 1,-1-1 18,-1-1 1,-1-1-1,1 0 1,0 1-1,0-1 1,-1-2-1,-1-1 1,0-2-1,-1-2 1,-1 0-1,1-1 1,0-1 19,0-1 0,0 0 0,-1-1 0,-5-1 0,-1 0 0,0 0 0,4-1 0,1 0 0,-1 0 1,0 0-1,-1 0 0,1-1 72,1 0 0,0 0 0,0-1 0,-5-2 0,0 0 0,1 1 0,10 1 0,2 1 0,0 0 0,1 0 0,0 0 0,1 1-107,2 0 1,1 0-1,0 1 1,-32 1-1,2 2 1,8 3-1,2 2 1,0 6 0,1 5-180,1 4 1,2 5 0,0 8 0,5 8 0,4 9 0,5 8 0,0 6 0,2 4 223,25-21 0,1 3 0,1 0 0,0 1 0,0 2 0,2 0 0,-15 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16.65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101 252 7845,'-11'24'93,"4"1"0,4 6 0,1 4 1,-3 11-1,-4 15 0,-3 16 0,-2 9 1,3 8 418,4 1 0,-3 3 0,6-45 0,1-1 0,1-1 0,2-1-467,5 41 0,6-10 0,13-20 0,6-7 0,10-15-188,6-15 1,13-15-1,-1-21 1,7-16 48,5-18 0,-31 13 0,-1-2 0,-2-4 0,-2-1 0,0-4 0,-3-1 35,-1-3 1,-1-2 0,-1-1-1,-3-1 1,-2 0 0,-1-1 0,-1 2-1,0 0-35,-4 2 1,-2 0-1,-2-1 1,-2 2 0,5-36-1,-4 9-12,-3 7 0,-2 15 0,-9 4 0,-3 7-508,-2 7 0,0 4 614,7 10 0,9 0 0,3 0 0</inkml:trace>
  <inkml:trace contextRef="#ctx0" brushRef="#br0" timeOffset="540">1991 42 7805,'-33'0'36,"3"10"1,7 6 0,-3 7-1,-4 10 1,-1 4 0,-4 10-1,-2 4 1,-10 10 536,-4 7 1,-5 4 0,25-32 0,-1-1 0,-29 36-349,5-3 0,14-11 0,17-14-228,8-10 0,8 0 1,11-11-1,8-5-156,11-5 0,21-11 0,18 2 0,10-5 141,5-2 1,0 0 0,4 3 0,-7 1-157,-6 3 0,-1 10 1,-16-3-1,-5 7-18,-6 7 1,-17-3 0,-14 10 0,-7 3 258,-7 1 0,-17 10 0,-18 3 0,-14 1-36,-11 6 0,-8-6 1,33-25-1,-2 0 0,0 0 1,-1-2 21,0-2 0,-1-1 1,1 1-1,1-2 1,-33 6-1,10-4-218,8-8 1,17-11-1,17-22 1,11-22 164,14-27 0,18-18 0,-1 32 0,-1-1 0</inkml:trace>
  <inkml:trace contextRef="#ctx0" brushRef="#br0" timeOffset="889">2789 315 7803,'-9'-32'46,"6"1"1,-4 10 0,7 0 0,7 0 156,7 0 0,7 3-218,7 4 0,-2-5 1,9 5-182,2-5 1,10-2 0,2 3-1,-2 1-23,-3 3 0,-2 10 1,-2-3-1,-5 4-581,-7 3 830,-14 0 1,-17 7 0,-18 3 0,-11 1-47,-8 6 1,-11 11 0,-5 7 0,-7 7 454,-7 7 0,2 7 0,30-21 0,-1 2 0,0 3 0,1 2-47,0 1 0,1 2 0,0 5 0,2 1 0,3-3 0,1 2 0,1 0 0,2 2-266,3 1 1,1-1-1,-1-1 1,3-1 0,-4 43-1,8-11-388,8-8 0,10-6 1,10-14-1,13-12 59,17-12 1,11-16-1,14-7 1,3-7-84,2-7 0,14-14 1,-7-16-1,-5-8-102,-4-4 1,-14-2 0,-5 4 0,-10-2 387,-11 3 0,0-8 0,-16 0 0</inkml:trace>
  <inkml:trace contextRef="#ctx0" brushRef="#br0" timeOffset="1020">2705 735 8541,'0'-21'-28,"16"3"1,8 1 0,4 3 92,2-2 1,14 7 0,-2 2-1,3 4-287,-1 3 1,-2 10 0,2 4 221,5 4 0,-4 13 0,6 1 0</inkml:trace>
  <inkml:trace contextRef="#ctx0" brushRef="#br0" timeOffset="1523">3839 294 8596,'-12'10'0,"5"6"0,3 10 509,-3 9 1,4 7-1,-4 7-332,5 7 1,0 23 0,-5 12-100,0-42 0,0 2 0,1 7 0,0 1 0,-1 3 0,0 2 0,-1 4 0,0 2-102,-2 2 1,1 0-1,0-1 1,-1-2-1,2-4 1,0-1-1,2-10 1,0-1 117,-3 38 0,2-16 1,7-26-188,0-14 0,0-21 0,0-19 0,0-18-165,0-17 0,0-32 0,2-10 0,3-16 121,-2 42 1,1-2 0,4-7 0,0-1 0,0-4 0,1 0 0,2-2-1,1-1 60,1-1 0,2 1 0,3 4 0,1 1 0,-2 2 0,1 1 0,2 4 0,2 1 57,2 3 0,1 2 1,0 5-1,2 4 1,2 4-1,2 2 1,30-25 23,4 14 1,1 25 0,-8 12 0,-4 12 292,-3 9 1,-2 16-1,-12 19 1,-6 14-100,-10 12 0,-14 6 0,0 10 1,-7 0-72,-7 0 1,-5-2-1,-11-5 0,-5-7-18,-7-5 0,-12-4 1,-2-3-1,2-6 173,3-8 0,-5 0 1,0-18-1,5-5-28,6-5 1,8-11-1,9 0-362,0-10 0,9 0 1,5-9-4,5-2 1,11 0-1,5 2 1,5 7 121,2 4 1,9 3-1,5 3 1,7 4 40,7 7 0,-2 11 0,9 6 0,0-1-358,-2 0 1,4 5 0,-7-4-1,1-1 306,-1 0 0,-2 8 0,-7-6 0</inkml:trace>
  <inkml:trace contextRef="#ctx0" brushRef="#br0" timeOffset="1626">4847 1680 8012,'21'-9'25,"0"-3"1,0-9 0</inkml:trace>
  <inkml:trace contextRef="#ctx0" brushRef="#br0" timeOffset="2124">5918 252 8165,'-19'14'0,"3"14"0,-1 21 0,-4 19 0,-4 18 0,11-35 0,0 1 0,-1 7 0,-1 1 546,-1 5 0,0 1 0,0 0 0,1 1 0,-1 3 0,1 2-173,1-1 0,0 0 1,-2 3-1,1-1 1,4-6-1,1-1-764,1 0 0,1-1 0,5-8 0,1-2 0,0-3 0,2-1 391,5 44 0,8-13 0,9-10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22.33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108 374 7817,'-21'0'633,"0"0"459,0 0 0,10 2 0,6 3-698,10 2 1,9 7-1,14-7 1,7-2-1,4-3 263,3-2-1180,0 0 0,7-7 168,0 0 1,0 0 44,-7 7 0,-9 2 1,-5 5-1,-7 10 1,-7 6 55,-7 5 0,-7 16 0,-9 1 0,-10 1 79,-7-1 1,-18 11 0,0-7 0,-8 9-73,-6 5 1,4-12 0,1-6 0,1-10-454,6-5 1,11-11 699,7-12 0,23-24 0,7-6 0</inkml:trace>
  <inkml:trace contextRef="#ctx0" brushRef="#br0" timeOffset="284">969 38 7817,'21'-19'0,"0"5"0,-2 10 0,-7 18 611,-12 14 0,-10 25 1,-13 15 908,-5 11-1468,17-31 1,-1 2-1,-8 6 1,0 0 0,1 7-1,1 0-108,-6 5 0,1 0 0,4-5 0,1 0 1,-3-1-1,0-1 0,1-2 0,0-1 0,1-5 1,1-1-101,-17 41 0,14-13 0,14-27 0,4-11-426,3-11 1,5-17 0,7-14 0,11-19 47,7-23 0,-2-23 0,7-15 0,3-8 534,-19 39 0,1 0 0,0 0 0,0 0 0,-1 2 0,-1 0 0,15-34 144,-3 6 0,-4 14 1,-10 15-1,-4 8 336,-3 10 1,5 12-1,-4 4-104,1 3 0,1 11 0,4 12 0,-2 3-951,3-3 1,11-5 574,7-9 0,14 0 0,4 0 0</inkml:trace>
  <inkml:trace contextRef="#ctx0" brushRef="#br0" timeOffset="860">1704 269 7819,'-25'-14'418,"4"0"0,7 7 0,21-5 1,7 3-212,4 4 0,6 3 0,1 2 0,3 0 456,-2 0 0,7 0 0,2 0 1,2 2-519,-2 5 0,-5 5 0,-9 9-235,0 0 196,-9 9 1,-3 5-1,-11 14 1,-7 10 33,-12 8 0,-10 1 0,-11 9 0,0 0-668,0-2 0,-4 4 0,1-11 0,6-8 24,-1-8 1,7-10 0,3-7-1,4-10 272,8-8 0,11-10 1,2-17-1,12-13-160,14-17 0,16-11 0,15-12 0,-1 0-1118,0 0 1302,8 9 526,-15 12 1,7 5 0,-11 7 0,-3 2 0,-4 2 0,-3 7 959,-4 1 1,-3 6-964,-2-2 1,-7 9-1,-2-4-519,-3 0 1,5 4 0,-4-9-1,1 0-582,6 2 0,1-6 1,3 4-1,0-5 431,0-2 0,0 0 0,0 2 0,0 3 366,0 2 0,0 9 0,0-4 0,0 2 353,0 0 1,-7 0-1,-2 9 337,-3 5 0,-2 12 1,-9 9-1,-5 0-36,-7 2 0,-5 1 0,-2 8 0,0 1-410,0 4 1,0 12 0,0 0-1,0 5-219,0 2 0,0 2 0,0 1 0,0-1-435,0-4 0,10-12 0,4-3 0,4-8-1240,3-10 1,3-7 1494,4-7 1,4-14 0,10-12-1</inkml:trace>
  <inkml:trace contextRef="#ctx0" brushRef="#br0" timeOffset="1027">2943 332 7792,'-14'2'698,"2"5"1,3 7 374,4 5 0,-6 11 1,-1 8-910,0 8 0,-6 15 1,4 14-1,-5 4-193,-2 7 0,7-37 1,0 0-1,0 0 0,0 0 1,1 3-1,0 1-407,1 3 0,1 0 0,0-1 0,1 0 89,0 4 1,-1 1 0,1-1-1,-1 1 1,1 3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26.34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274 334 7806,'-33'-30'423,"-2"6"1,14-4 0,9 5-1,12 2 669,14 0 0,3 9 0,18 5-487,2 5 1,5 2-647,7 0 1,5 7 0,11 0 0,3-2-209,2-3 449,0-2-50,-7 0 0,0-9-588,0-5 0,-12-3 1,-9 3-1,-14 5-405,-12 0 0,-11 6 1,-19-4 611,-14 5 0,-21 11 0,-14 8 0,-9 6 449,-3 5 0,-11 9 1,6-2-1,3 7 143,3 7 1,1 0 0,8 12 0,2 4 172,9 1 1,8 8 0,6 1 0,7 0-389,12-5 0,10 0 0,11-5 1,2-7-288,5-4 1,7-7 0,14-12-1,5-7-86,-1-5 0,8-9 0,-7-2 0,2-3-84,0-4 0,0-5 0,7-7 0,0-5-884,0 0 708,0-6 112,-10 6 1,-1-9-1,-10 0 1,0 2 374,0 5 0,-10-14 0,-1 5 0</inkml:trace>
  <inkml:trace contextRef="#ctx0" brushRef="#br0" timeOffset="204">316 754 7806,'-21'0'1111,"11"0"0,10 0-673,12 0 1,16 0 0,7-2-1,7-5-478,7-7 0,5-5 0,9-2 0,-3 2-855,-4 5 1,5-4 0,-3 6 894,10 0 0,-12-6 0,5 6 0</inkml:trace>
  <inkml:trace contextRef="#ctx0" brushRef="#br0" timeOffset="537">1177 439 7806,'11'-21'680,"1"0"1,-5 0 0,7 2-24,5 5 1,2-4-1,0 6 1,0 0-398,0 5 1,0-2-1,0 2-766,0 2 1,0 3-58,0 2 0,-7 0 353,0 0 1,0-7 0,7 0 0,0 0-59,0-2 1,7 6-1,2-6 1,0 2 92,1 0 0,4 0 1,-7 7-1,-3 0 141,-1 0 1,-3 2 0,-3 5 238,-4 7 1,-7 7 0,-14 5 0,-7 4 190,-4 3 1,-6 2 0,-4 9-1,-4 3 16,-1 2 1,-4 7 0,6-5-1,1 3-74,0 4 0,2 3 1,7 2-1,2-2-555,5-5 1,5-7 0,9-12-273,0-2 1,2-12 0,5 1 0,7-10 0,5-5 488,2-4 0,9-22 0,3-6 0</inkml:trace>
  <inkml:trace contextRef="#ctx0" brushRef="#br0" timeOffset="708">2290 187 10417,'-12'9'0,"5"5"461,5 5 1,-5 11 0,-3 8 0,-1 8-341,-6 10 1,-1 5 0,-3 4 0,0 3-413,0 2 0,0 7 1,2-7-1,3-2-420,2-3 0,9-4 1,-2-5-1,5-10 711,2-8 0,18 1 0,6-6 0</inkml:trace>
  <inkml:trace contextRef="#ctx0" brushRef="#br0" timeOffset="999">2815 313 8368,'0'-21'452,"2"2"0,5 3 0,7 2 2,5-2 1,4-10 0,5-2-1,7 0-108,5-2 1,9 6-1,0-4 1,0 5-188,2 2 1,-4 9-1,6 5 1,-4 7-331,-9 7 1,0 12 0,-12 11 0,-3 3 11,-1 4 0,-13 10 0,-4 4 1,-4 3 158,-3 4 0,-10-4 0,-6 2 0,-10 2 201,-9 3 0,-4 14 1,-3 6-1,20-36 1,2 1-241,-1 2 1,0 0 0,-4 0 0,1 0 0,-1 1 0,1 0 0,0-3 0,1-1-598,-21 41 0,11-18 0,5-8 0,5-8-330,2-13 0,9-6 966,5-12 0,-5-9 0,1-3 0</inkml:trace>
  <inkml:trace contextRef="#ctx0" brushRef="#br0" timeOffset="1162">2899 1300 8565,'-19'2'1092,"5"5"0,5-2 0,11 9-441,5 2 0,12-4 0,11 0-444,3-3 0,11-2 0,10-7 0,2 0 0,0 0-237,2 0 0,-4-7 1,-1 0-1,1 5-790,0 6 1,-8 8 0,3 11 0,-7 5 722,-7 7 1,-4 14 0,-10 5 0</inkml:trace>
  <inkml:trace contextRef="#ctx0" brushRef="#br0" timeOffset="1291">3760 1972 8485,'-21'0'0,"0"0"717,0 0 0,0 2-717,0 5 0,0 5 0,0 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24.62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147 327 7852,'12'-42'0,"-5"2"129,-5 5 1,-2 5 286,0 9 0,0 12-334,0 9 1,0 9 0,-2 12 0,-3 0 183,-2 0 0,0 0-68,7 0 1,0-7 0,0 0 34,0 2 1,0 3 0,2 4-1,3 8-55,2 11 0,-2 18 0,-12 20 0,-7 6 22,-5 5 0,-4 0 0,-3-7 0,0-2-118,8-5 0,-1-24 0,12-15-143,2-6 0,3-22 0,4-10 80,5-24 0,7-25 0,14-16 0,7-17-145,-15 35 1,0-1 0,1-6-1,0 0 1,0 0 0,0 1-1,1 2 1,0 2-26,3 0 1,-1 2 0,21-32 0,4 16 0,-7 16 42,-7 17 0,2 11 1,-9 24-1,-2 9 148,-3 14 0,-11 32 1,-5 13-1,-5 6-51,-2 10 1,-9 4 0,2-41 0,0 1 0,-2-2 0,-1-2 7,-11 42 1,-9-2-1,-5-17 1,-5-2-32,-2-4 1,0-3 0,0-19 0,0-7 16,0-4 0,0-7 0,2-12 0,3-7-71,2-5 0,12-11 1,-1-5-1,10-5 125,5-2 1,2-7 0,9 0 0,5 2 143,7 3 0,12 2 0,4 0-121,3 0 0,2 7 0,7 2 1,2 3-1,1 4-191,-3 3 0,9-5 0,-14 0 1,1 2-219,1 3 1,-8 2 0,-1 0 0,-4-2-410,-5-5 1,4 4 757,-11-4 0,14-4 0,5-1 0</inkml:trace>
  <inkml:trace contextRef="#ctx0" brushRef="#br0" timeOffset="316">882 768 8238,'0'-33'0,"-2"8"1638,-5 8 0,2 1-601,-9 9 0,12-2-1186,2 2 0,9 4 0,14-4 0,3 5-225,2 2 0,9-9 0,-2-3 0,5-2-171,2 0 0,7 0-1,0-7 1,-2 0-134,-3 0 0,-4-5 0,-3 3 210,-2 4 701,-9 3 0,-8 7 1,-18 9 418,-11 11 0,-8 15 0,-2 7 0,0 4-110,0 7 0,0 5 0,-2 0 0,-1 5-532,3 0 0,-4 11 1,11-7-1,-5-2-359,-2-2 1,9 0 0,5-10 127,5-4 0,2-12 1,2-3-1,5-8 222,7-10 0,5-24 0,2-6 0</inkml:trace>
  <inkml:trace contextRef="#ctx0" brushRef="#br0" timeOffset="480">1890 159 7852,'33'-21'132,"-3"9"0,-11 8 395,-5 8 0,-7 17 1,-14 17-1,-10 8-243,-8 10 1,-6 12-1,-8 7 1,1 4-213,1 7 0,11-37 1,1 0-1,3 0 1,2 0-1,-2 1 1,2-2-377,-18 43 0,8-4 1,9-22-1,2-7-391,5-4 1,7-7 694,14-12 0,14-14 0,12-12 0</inkml:trace>
  <inkml:trace contextRef="#ctx0" brushRef="#br0" timeOffset="704">2646 12 9376,'-9'-12'682,"-1"19"1,-6 17 0,2 6-499,-2 7 1,-3 3 0,-2 2-1,2-2-77,5-5 1,-2 4 0,9-6 0,2 2-172,3 0 0,11-9 1,8-1-1,8-6-141,10-5 0,7-9 0,5 2 0,2-5 105,-2-2 0,4-2 0,-2-3 0,-5-2-674,-6 2 0,-8-4 0,-12 4 774,-4 8 0,-14 6 0,-11 12 0</inkml:trace>
  <inkml:trace contextRef="#ctx0" brushRef="#br0" timeOffset="1055">2142 1104 7785,'-12'12'1092,"5"-3"0,14-9 0,10 0-777,8 0 1,-1 0 0,6 0 0,-2 0-450,0 0 1,7 0-1,-7 0-441,-2 0 437,6 9 0,-11-4 1,3 7-1,-10-1-13,-5 1 1,-2 2 0,-7 7 177,0 0 1,-2 0-1,-8 0 1,-8 0 49,-8 0 0,-11 0 0,2 2 0,-5 5-11,-2 7 1,0 14-1,0 5 1,2 2 64,5 0 1,7-7 0,14 2-1,7-4-101,5-7 1,4-15-1,5-4 1,10-11 87,8-8 1,8-4-1,9-8 1,2-8-20,5-8 1,-4-4 0,4 6 0,-5 1-66,-2 4 1,0 5-1,-2 0 1,-3 7-358,-2 5 0,-9 2 1,2 2-1,-5 5-411,-2 7 1,0 12-1,0 2 734,0-2 0,-9 6 0,-3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28.700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231 1279 9741,'0'28'91,"0"2"0,0 1-661,0-1 1,0 0-1,0-2 1,0 7 569,0 5 0,0 11 0,0 3 0</inkml:trace>
  <inkml:trace contextRef="#ctx0" brushRef="#br0" timeOffset="150">126 2707 7880,'10'21'863,"-8"-10"0,10-1-186,-5-10 0,-5-3-356,5-4 0,-5 7 0,-2 0-817,0 12 0,-2 16 1,-3 7-1,-4 7 496,-3 7 0,-2 5 0,-7 9 0</inkml:trace>
  <inkml:trace contextRef="#ctx0" brushRef="#br0" timeOffset="278">126 3820 8076,'0'23'95,"0"5"0,0-5 1,0 8-1,-2-3-415,-5 0 1,2 9 0,-6 0 0,-1 8-69,0 4 1,1 2 387,-3-2 0,-5 14 0,7 12 0</inkml:trace>
  <inkml:trace contextRef="#ctx0" brushRef="#br0" timeOffset="433">42 5437 8020,'0'53'252,"0"10"1,0 3 0,-2 11 0,-3 2-258,-2 3 1,0-1 0,7-4 0,-2-9 6,-5-10 1,5-9 0,-5-14 0,4-7-555,3-4 1,0-3 551,0 0 0,0 9 0,0 3 0</inkml:trace>
  <inkml:trace contextRef="#ctx0" brushRef="#br0" timeOffset="999">5292 985 7798,'-23'2'192,"11"5"0,12 7 421,7 5 1,0 11 0,-7 5-2912,0 5 2298,0 11 0,-9 12 0,-3 12 0</inkml:trace>
  <inkml:trace contextRef="#ctx0" brushRef="#br0" timeOffset="1156">5208 2644 8686,'-7'21'810,"0"0"-779,0 0 1,-2 0-1,-3 2 1,-2 5 560,0 7-331,0 5-540,2 2 1,-6 2-303,4 5 1,2-2 0,0 6 0,3-1-893,4-6 1473,3 8 0,-7-10 0,-3 8 0</inkml:trace>
  <inkml:trace contextRef="#ctx0" brushRef="#br0" timeOffset="1325">5040 4345 7982,'0'42'0,"0"-3"282,0-4 1,0-4 0,0-10 0,0 0-391,0 0 0,0 9 0,0 5 0,0 7-297,0 7 1,-7 0 0,-2 12 0,-1 6 145,1 6 0,-5-3 0,7 2 1,0-4 258,-2-8 0,6-1 0,-15 4 0,6 0 0</inkml:trace>
  <inkml:trace contextRef="#ctx0" brushRef="#br0" timeOffset="1963">9975 649 7778,'-7'-51'598,"2"11"1,7 19-163,10 19 1,-3 20 0,-2 17 0,-7 7-1,-7 7-3080,-7 7 2644,-4 14 0,-13-4 0,-1 6 0</inkml:trace>
  <inkml:trace contextRef="#ctx0" brushRef="#br0" timeOffset="2133">9807 2434 8284,'-7'30'569,"0"5"-413,-10 5-345,6 2 1,-3 0 0,0 0 0,0 0-1,0 0 1,2 0 305,3 0 1,2 0 0,7 0 0,0 0-69,0 0 0,0 0 1,0 0-1,2 0-386,5 0 1,-2 7 0,9 4 336,2 8 0,3-3 0,2 15 0</inkml:trace>
  <inkml:trace contextRef="#ctx0" brushRef="#br0" timeOffset="2278">9870 4870 7808,'-19'74'0,"3"-6"0,4-7 272,3-5 0,2-10 0,7 6 0,0-3-141,0 0 1,0 2 0,0-2-1,0 5-1024,0-1 1,0 6 892,0-10 0,-10 18 0,-1-1 0</inkml:trace>
  <inkml:trace contextRef="#ctx0" brushRef="#br0" timeOffset="2431">9996 7033 9109,'-17'49'0,"-4"0"0,-2-3 456,0-1 0,9-3 1,2 2-1,3 3-491,4 2 1,3 7-1,2-7 1,0 0-417,0 2 1,9-9-1,5 0 451,5-12 0,2 3 0,0 0 0</inkml:trace>
  <inkml:trace contextRef="#ctx0" brushRef="#br0" timeOffset="2988">1890 1636 7988,'-30'-21'45,"4"2"0,-7 3 1,3 2-1,4-2 1,3-1 773,2 3 0,9-4 0,8 6 0,8-2 34,10 0 1,24 0-1,13-7-766,14 0 1,26-9-1,-37 12 1,2 1 0,4-3-1,1 0-112,6-1 0,2 0 0,7-1 0,2 0 0,5-2 1,2 1-1,4-2 0,1 1-195,3 0 1,1 1 0,-27 7 0,1-1-1,0 1 1,0 1 0,0 0 0,-1 1-1,31-5 1,-2 1-178,-6 1 1,-1 1 0,-2 2 0,-3 2 0,-11 3 0,-2 2 0,-4 1 0,-3 0-985,-4 1 0,-3 1 1381,31-3 0,-1 7 0,-24 0 0,-10 0 0,-6 0 0</inkml:trace>
  <inkml:trace contextRef="#ctx0" brushRef="#br0" timeOffset="3246">3948 439 8992,'-28'-7'0,"2"-2"3114,8-3-2494,6 7 0,28-4 1,10 9-1,9 0-320,9 0 1,19 9-1,0 5 1,3 7-540,-1 7 1,-9 5-1,-5 9 1,-4 2-65,-7 5 0,-15 14 0,-4 14 0,-11 5 209,-8 2 1,-21 9 0,5-44-1,-2 0 1,-4 2 0,-2-1-32,-1-1 1,-3 0 0,-6 4 0,-1 1 0,1-5-1,1 0 1,-3-1 0,0 0-329,-2 0 0,0-1 1,-30 28-1,32-38 0,-2-2 453,-29 26 0,0-7 0,-1 2 0,3-7 0,5-5 0</inkml:trace>
  <inkml:trace contextRef="#ctx0" brushRef="#br0" timeOffset="3575">1197 2371 8076,'0'-21'48,"-7"0"1,3 2 0,6 5-1,12 7 760,12 5 1,6-5-457,10 0 0,7 0 0,2 9 0,1 5 62,-1 7 1,-2 14-1,-5 10 1,1 8-161,-3 10 1,4 24 0,-11 10-1,-15-39 1,0 1-119,0 4 1,2 0-1,4 0 1,2 0-1,2 6 1,3 0-1,3 1 1,2 0-174,2-2 0,2-1 0,8 6 1,3-1-1,3-5 0,2-1 1,4-2-1,2-2 85,1-3 0,3-2 0,5 0 1,1-2-1,-3-3 0,0-3 0,0-2 1,1-1-459,0-1 0,0-1 1,-5 0-1,-1 0 1,-2-3-1,-2-2 0,-6-3 1,-2 0-138,-6-3 1,-3 2 0,-2 0 0,-4 2 0,22 24 0,-8 2-784,-11 0 0,-9-10 1330,-12 3 0,-2-4 0,-5-3 0,-5 0 0</inkml:trace>
  <inkml:trace contextRef="#ctx0" brushRef="#br0" timeOffset="3886">2940 5101 7956,'-26'2'0,"5"5"0,12 7 0,11 5 0,12 4 547,14 5 1,-2 2 0,11 8 0,5-3 271,5 2 0,18-7 0,1-4 0,6-10-382,7-9 0,12-9 1,7-12-1,-47 1 0,-1-4-475,-1-4 0,0-3 1,2-5-1,-2-5 1,-2-5-1,-1-3 1,0-2-1,-1-1-197,-1 0 1,-1-1 0,-3-4 0,-3 0 0,16-27-1,-11 2-165,-11 0 1,-17 12 0,-7-2 0,-7 9-15,-7 5 1,-14-5 0,-14 9-1,-5 7 37,-2 10 0,0 14 0,0 4 0,0 3 377,0 4 0,0 21 0,0 8 0</inkml:trace>
  <inkml:trace contextRef="#ctx0" brushRef="#br0" timeOffset="4516">5943 1321 8113,'-23'0'0,"-3"0"0,-2 0 0,0 2 0,7 5 0,-9 5 0,-3 9 0</inkml:trace>
  <inkml:trace contextRef="#ctx0" brushRef="#br0" timeOffset="4954">6153 1090 8690,'23'0'0,"3"0"0,7 0 0,6 0 983,13 0 1,15 0-1,13-2-707,8-5 0,-35 2 0,1-2 1,10-4-1,1-1-329,6-3 1,2 2-1,7 1 1,1 0-1,8-3 1,2 0-1,3 1 1,1 0 116,0 0 0,1 0 0,-27 4 0,1 1 0,-1 0 0,0 1 0,1 2 0,-1-1 0,-1 0 0,0 1 0,-1 0-198,29-1 0,-1 0 0,1-1 0,-1 0 0,-7 4 0,-3 1 0,-6 0 0,-2-1-190,-5-1 1,-4 1 0,-9 2 0,-3-1 0,-5-3 0,-2 0 0,33-3-1102,-15 4 1425,-8 3 0,-17 2 0,0 0 0,0 0 0</inkml:trace>
  <inkml:trace contextRef="#ctx0" brushRef="#br0" timeOffset="5282">9324 61 8208,'0'-21'3276,"0"0"-2524,0 9 1,0 5-1,0 14-211,0 7 1,2 5 0,3 4 0,4 3-307,3 2 0,9 9 1,9-2-1,3 3-155,4-3 0,5 11 1,5-4-1,2 3-401,-3-1 1,-4 0 0,-4 3 0,-6 2-160,-1-2 0,-13 6 1,-11 3-1,-9 5 289,-12 2 0,-19 2 0,-23 3 1,-7 4 113,29-34 0,-2-1 0,0-3 0,-2 0 0,-3 0 0,0-1 0,-38 26-176,2-10 1,16-14 0,0-7 0,10-7-1387,11-7 1,8 2 1629,11-9 0,9 9 0,3-4 0</inkml:trace>
  <inkml:trace contextRef="#ctx0" brushRef="#br0" timeOffset="5715">5859 1993 10782,'21'23'145,"0"5"0,2 7 0,5 14 0,7 7 0,5 10 2652,2 11-2565,-12-36 0,1 4-1863,-4 11 1,2 2 1650,6 0 1,2 1-1,-1 5 1,0 2 0,3 4-1,2 0 1,2 8 0,2 1-1,3 4 1,0 2 56,-1 2 1,1 1 0,-13-25 0,0 1 0,0 0 0,0-1 0,0 0 0,0 0-1,3 0 1,1-1 0,1 0-152,1-3 0,0 0 0,1 0 0,0 1 0,0 0 0,2-3 0,0-3 0,1-2 0,1-1 0,2-1 0,0-1 0,1-1-149,1-1 1,1 0 0,0-1 0,22 18 0,1-2-1,-3-2 1,0-1 0,0-1 0,0 0-58,-1-2 1,-2-2 0,-2-2-1,-4-1 1,-11-9 0,-4 0-1,-2-2 1,-3 1-59,-5-3 0,-2 1 1,0 4-1,-5 1 1,10 33-1,-14-5-102,-15-4 1,-8-8 0,-8-1 439,-9-3 0,-9-10 0,-19 8 0,0 4 0,0 8 0</inkml:trace>
  <inkml:trace contextRef="#ctx0" brushRef="#br0" timeOffset="5992">7749 6025 10547,'-33'-12'705,"5"5"1,16 7-1,12 7 1,14 9-150,12 10 1,9 14 0,14 11 0,9 3-278,10 4 1,7 3 0,-35-31 0,1 0 0,41 26-250,2-7 1,5-7 0,-38-23 0,3-3 0,-2-2 0,1-2-216,-1-2 1,1-4-1,7-4 1,1-6-1,1-5 1,0-5-1,0-4 1,-1-4 123,1-3 1,-2-4 0,-4-8 0,-3-5 0,2-2 0,-2-3 0,-4-3 0,-3-3-306,-2-2 0,-4-2 1,-5 4-1,-2-1 0,-1-1 1,-3 0-1,-6 6 1,-2 0-338,9-35 0,-16 19 0,-7 18 0,-9 10-264,-12 9 1,-9 14 966,-19 7 0,0 5 0,0 2 0</inkml:trace>
  <inkml:trace contextRef="#ctx0" brushRef="#br0" timeOffset="6116">10164 5689 7803,'-10'-19'0,"-6"5"0,-7 7 0,-5 5 0,-10 2 0,6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7:10.678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481 432 7458,'-63'-42'819,"0"-7"0,3-2 0,4-1 0,7 1 273,5 4 0,9 12 0,2 7-967,3 5 1,9 4 215,7 5-360,9-4 1,-2 18 0,14-3-890,7 8 1,5 11 948,2-2 1,0 5 0,0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7:15.747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1638 1858 9946,'-21'0'-86,"0"0"1,0 0-1,3 2 722,4 5 1,4 23-1,10 22 1,0 15-91,0 17 0,0 12 0,0-40 0,0 2 0,0 3 0,0 0-180,0 0 1,0 1-1,0 8 1,0 0-1,0-4 1,0-1-1,0 2 1,0-1-213,0-3 0,0 0 0,0 6 0,0 0 0,0-5 0,0 0 0,-1-1 0,0 0-43,-3 0 1,1 0-1,2-1 1,0 0 0,-3 1-1,1 0 1,0-1-1,1-1-95,-2-1 1,1-1 0,1 6 0,-1 1 0,-2-2 0,-1 0 0,0 4 0,0 0 147,0 3 0,0 0 0,-1 0 0,-2 0 0,-3 0 0,-2-2 0,0-1 0,-2 0 16,1 0 0,-3-1 0,-2-7 0,-4-1 0,-3 0 0,-2-1 0,-1-8 1,-3-2-322,-1-8 0,-2-3 1,-41 21-1,-12-30 1,-2-14-31,3-9 1,-6-33 0,48 8-1,1-5 1,1-6 0,2-5 170,1-8 1,3-3 0,-3-5 0,2-4 0,3-12 0,2-4-1,1-6 1,1-2-20,1-8 0,4-4 0,10 24 1,3-3-1,0 0 0,2-2 1,2-1-1,0-1 0,0-2 1,0-1-1,2 0-98,1-1 1,1 0 0,0-1 0,-1-7 0,1 0 0,0 0 0,3 5 0,1 2 0,0-1 0,1 0 0,-1 0 0,1 0 71,0-1 0,0-1 1,0 1-1,2 4 1,-1 2-1,2-1 0,-1 1 1,2-1-1,0 1 1,1 3-1,0 0 0,2 0 35,-1 3 1,2 1 0,-1 0 0,1 2 0,0 0 0,0 1 0,4-28 0,-1 1 0,1 3 0,2 0-29,0 6 0,2 0 0,0 2 1,2 1-1,3 7 0,0 1 0,0 4 1,0 1 260,1 2 0,0 1 1,-3 3-1,1 0 0,5 2 1,1 1-1,-2 5 0,1 1 62,0 6 1,1 1 0,-3 0 0,2 3 0,32-27 0,0 7-379,-2 12 0,7 11 0,-5 21 1,4 8-303,3 11 1,0 23-1,0 26 1,0 21 287,-31-29 1,-1 4 0,2 11 0,-3 5 0,1 9 0,-1 5 0,0 7 0,-2 4 17,1 6 1,-2 2-1,-10-27 1,-2 1-1,0 0 1,1 0-1,1 1 1,-1 0-1,-1 1 1,0 2-1,-1 0 18,1 2 1,-1 1-1,-1 0 1,-1-1 0,0 0-1,-1 0 1,1 0-1,0 1 1,-1 0 0,1-1-1,0 1 1,-1 0-1,0-1 1,0 0-1,0-1 1,-1 1-1,1-1 1,-2 0-1,-1-4 1,-1 1 0,-1-2-1,1 0 1,-1-1-1,0-1 41,1 29 1,0-1-1,1 2 1,0-1-1,-3-4 1,0-2-1,0-1 1,1-1-2,2 0 0,1 1 0,0 2 1,0 0-1,2-2 0,-1 1 31,0 1 0,1 0 0,2-1 0,0 1 0,0 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27.321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43 873 16876,'-19'-32'142,"5"4"1,7 4 0,5 3 785,2 0 1,4 0 0,8 3-583,9 4 1,14-5 0,2 7-1,8-2 1,6 3-430,3 1 1,-1 1 0,6 4 0,-3-2-19,2 3 0,0 1 1,-2 3-1,-7 0-256,-4 0 1,-13 0 0,-4 3-1,-7 4 255,-7 7 0,-7 16 0,-16 12 0,-12 12 321,-12 6 0,-16 15 0,20-34 0,-2 2 0,-4 3 0,0 1-76,-3 1 1,-1 0-1,-4 0 1,-1 0-1,6-4 1,-1 0-1,1 1 1,-1-1-215,4-3 0,0-1 0,-30 33 0,25-20-194,15-11 0,15-18 0,29-24 0,23-19 189,23-23 0,-18 7 0,2-5 217,3-3 1,1-5-1,15-14 1,2-4-1,0-4 1,0 0-1</inkml:trace>
  <inkml:trace contextRef="#ctx0" brushRef="#br0" timeOffset="344">1996 12 15372,'42'-11'-846,"-19"15"0,-14 24 1,-20 21 1391,-24 17 0,-14 8 0,18-32 0,-1 0 0,0-1 0,1 0 0,-32 36 0,34-35 0,2 0 0,-29 40 0,27-38 0,2 0 0,0 1 0,0-1 0,1-1 0,1 0 0,-17 41 0,0 0-322,0 0 0,7-2 0,2-3 0,3-7-192,4-6 0,12-3 1,7-19-1,5-7-852,2-4 1,2-14 0,5-15 0,7-8 460,5-10 0,11-12 1,3-4-1,-1-1 627,-4 1 0,3 2 1,-3 7-1,-3 0-332,-1 0 1,-3 0 0,0-2 0,2-3 181,5-2 1,-2-12 0,9 1-1,0-8-156,-3 1 1,6-6 0,-10 3 0,-3 3-40,-1 1 1,-6 13-1,-4 4 1,-4 4 182,-1 3 35,-7 10 0,10 4 1,-5 14-1,7 7-56,5 4 0,4 3 0,3-2 0,4-3-261,3-2 0,9-7 0,7 5 1,-3-3-470,-1-4 388,-3-3 0,9-2 0,3 0 0</inkml:trace>
  <inkml:trace contextRef="#ctx0" brushRef="#br0" timeOffset="765">3361 642 18128,'-21'0'-524,"0"0"0,2-2 1,5-5-1,9-7 1166,10-5 1,9-2-52,14 0 1,5 0 0,11 0-571,5 0 1,5 7 0,9 0 0,-3 0-107,-4 3 0,3 1 0,-10 13 1,-3 6-202,-1 12 1,-22 19 0,-9 16 0,-10 4 383,-4 3 1,-18 10 0,-10 4 0,-9 2 172,-5-2 0,14-34 1,0 0-1,-31 37 1,1-1-34,28-38 1,-1-1 0,-29 35-1,-1 0 1,5-3-166,7-4 0,7-5 0,9-7 0,12-10-1862,12-8 1625,7-8 1,30-18 0,7-3 0</inkml:trace>
  <inkml:trace contextRef="#ctx0" brushRef="#br0" timeOffset="902">3802 1440 23836,'42'-42'0,"-12"2"171,-11 5 1,-15 3 0,3 6-1,-4-2-120,-3 3 0,2 1-102,5 3 1,4 3 0,10 1-1,0 6-335,0 1 1,10-6 0,4 4 0,4-2 167,3 0 0,0 3 76,0-3 0,10-5 1,1 7-1</inkml:trace>
  <inkml:trace contextRef="#ctx0" brushRef="#br0" timeOffset="1111">4935 558 23156,'12'-32'0,"-7"6"-792,-10 10 0,0 6 1,-9 10-1,0 3 1498,3 4 0,-1 16 0,5 19 0,-5 9-416,1 3 0,-8 16 0,3 0 0,-8 12-410,-4 9 1,7-44 0,-2 1-1,1 5 1,0 2 0,-3 0-1,-2 1 73,-2 4 1,0-1-1,3-1 1,1-1-1,-1 0 1,0 0 0,3-3-1,0-1-132,2-3 1,0-2 0,-1 1 0,2-2 0,-4 21 0,8-8-179,4-8 246,5-27 1,17 3 0,1-16-1</inkml:trace>
  <inkml:trace contextRef="#ctx0" brushRef="#br0" timeOffset="1635">5922 537 9632,'12'-21'149,"-3"0"0,-6 3 0,1 6 1,3 12-1,-2 16 0,-3 17-81,-2 16 0,-2 19 0,-7 11 0,-12 12 44,5-39 0,-1 1 0,-3 4 0,-2 3 0,-2 5 1,-1 3-1,-2 1 0,-2 1-16,-1 2 1,-1 1-1,-3 9 1,-2 2-1,1 4 1,0 1-1,2 3 1,1 0-150,2-1 0,2 0 0,8-26 0,0 0 0,1-1 0,-5 22 1,2-2-1,1-1 0,2-2-383,2-4 0,4 0 0,4-7 1,4-3 435,1-10 0,1-2 0,1 1 0,1-2 0,6 32 0,9-11 0,9-12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7:17.629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1259 1051 9493,'-61'0'221,"5"0"1,12-10 0,11-1 0,3-3-1,4 0 1,3-5 0,4-4 0,3-5 0,2 2 373,-2 3 1,4 2 0,-2 2-25,-2 5 1,6 19 113,3 23 0,5 23 0,2 28 0,0 12-416,0-39 0,0 1 1,0 11-1,0 3 1,0 8-1,0 2 1,0 1-1,0 0-80,0 0 1,0 0 0,3 12-1,1 0 1,0-4 0,-1 1-1,0 6 1,-1 0-262,-1 1 0,0-1 1,-1 3-1,0-1 1,0-5-1,0-2 1,0-2-1,0 0 365,0 2 0,0-1 0,-3-6 0,-1-1 0,0 4 0,-1 0 0,-1-2 0,0 0-88,-2-3 0,0 0 0,-2 0 1,-1-1-1,-2-5 0,0-2 1,-1 0-1,0-2-234,1-2 1,0-1-1,-2 2 1,0 0 0,0-2-1,0 1 1,-1-2-1,1 0 139,1 0 0,-2-1 1,-2-7-1,-1 0 0,1-3 1,1-1-1,-2-4 1,0-2-279,-16 39 0,-4-16 1,4-23-1,-5-12-347,-2-14 1,0-14 0,0-28 0,2-28 449,5-30 0,16 21 0,1-6 0,3-9 0,2-3 0,0-11 0,0-3 47,1-8 0,1-3 0,5 26 0,2-2 0,0-2 0,0-3 0,0-1 1,0-1-1,1-5 0,0-1 0,0 0-118,1-1 1,0-1-1,1 0 1,1 0 0,0 0-1,0 1 1,2 0 0,0 1-1,1 0 1,1 1 0,1 0-1,0 1 154,1 1 1,0 1-1,1 0 1,2 4-1,2 2 1,-1-1 0,1 3-1,0 0 1,0 1-1,0 3 1,1 1 0,0 1 31,0 3 0,-1 0 1,1 1-1,-1 1 0,0-1 1,2 3-1,8-23 1,2 3-1,0 2 0,1 0 18,0 5 1,1 0 0,3 5 0,0 1 0,-3 5 0,-1 2 0,0 4 0,1 3 20,1 2 1,-1 2-1,-3 5 1,1 2 0,1 2-1,1 2 1,19-37 373,-2 10 1,0 14 0,-2 7 0,-3 7-755,-2 7 0,-7 7 1,5 14-1,-3 7-246,-4 5 1,-3 30 0,-2 19-1,0 25 427,-10-25 1,-1 4 0,1 17 0,-1 6 0,1 15 0,-1 4 0,-3-24 0,0 1 0,0 1-85,0 4 0,0 0 0,0 4 1,2 13-1,0 3 0,1 0 194,0-2 0,-1 0 0,0 1 0,-2 5 0,-1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7:18.548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1807 2474 5525,'-80'-14'125,"-4"0"0,-4 2 0,8-2 0,8 7 0,11 5 0,8 4 0,6 5 404,3 7 0,11 14 0,5 7 1024,5 5 1,4 20-917,5 10 1,5-21 0,2 3 0,3 8 0,3 3-430,2 11 0,0 2 0,0 2 0,1 2 0,5 13 1,2 3-1,-3-27 0,1 1 0,1 1 0,1 6 1,0 1-1,1 1-88,1 6 0,0 1 1,0 2-1,-2 2 0,0 2 1,1 1-1,-2-18 0,0 0 1,0 2-1,0-1 0,0 2 1,0 0-1,-1 0 1,1 1-175,-2 0 0,1 1 0,-1 0 0,0 1 1,0 1-1,-1 0 0,1 1 0,-2-1 0,0-2 1,0 0-1,-1 0 0,0-1 0,0-2 1,-2-1-1,1 0 0,-1-1 267,1 18 1,0-1 0,-3-2-1,-3-7 1,-3-3 0,-1-3 0,-6 15-1,-5-7 1,-3-13 0,-5-6 441,-1-11 0,-7-10 1,-44 4-1,-7-32 0,-12-27-308,46-4 0,1-7 0,-8-9 0,1-7 0,6-9 0,2-4 0,-2-4 0,3-4-249,1-3 0,3-4 1,5-9-1,3-3 0,2 0 1,2 0-1,3-3 0,2-1-102,2-6 1,3-1 0,4-2 0,3 0 0,1-6 0,2-2 0,5 30-1,0 0 1,1-1-123,-1-1 0,1 1 1,1-2-1,1-5 1,1-1-1,1-1 1,0-2-1,1-1 1,0-1-1,1-1 1,0-2-1,1 1-60,-1 1 0,1-1 0,1-1 0,-1-9 0,1-2 0,0 2 0,1 5 0,1 1 0,1-1 1,2-5-1,0 0 0,1-1 158,1-4 0,0-1 0,2 1 0,1 4 0,2 2 0,0-2 0,-4 20 0,-1-1 1,1 0-1,0 0 0,4-23 0,0 0 0,1 1-21,-1 0 1,1 1 0,1 0 0,-1 2 0,1 1 0,0 1 0,0 4 0,1 1-1,0 1 1,0 2 0,0 0 0,1 1 183,-2 4 1,1 2-1,-1 0 1,0 3-1,0 1 1,0 2-1,5-21 1,2 4 0,-2 6-1,2 2 228,-2 6 1,2 3 0,-2 13 0,2 4-1,20-34 1,-3 24-514,-4 21 0,5 20 0,-5 20 0,2 13 103,-2 19 0,3 33 1,-10 34-1,-15-38 0,-1 3 71,1 8 0,-2 4 0,-4 13 1,0 5-1,-3-23 0,1 3 1,0 1-1,0 5 0,0 2 1,1 1-11,0 5 0,1 1 0,-1 3 1,-1 8-1,-1 2 0,1 1 1,-2-20-1,0 0 0,-1 1 0,1 0 1,0 2-1,0 2 0,0-1 1,0 1-24,0 2 1,0 0 0,0 0 0,0 2 0,0 7 0,0 1 0,0 2 0,2-2 0,-1-3 0,1-1 0,1 1 0,0 0 0,-1 2 0,1 1 0,0 1 0,0 0-67,0 1 1,1 1 0,0 0-1,1 1 1,-1-17 0,1 1-1,0 0 1,1 0 0,1 1-1,0 4 1,2 1 0,0 0-1,0 1 1,0 0 74,1 1 0,0 1 0,1-1 0,0 2 0,0-1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6:27:28.03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245 148 7695,'-60'-10'-9,"6"-11"1,-4-11-1,18 1 1,19 8 8,9 7 0,15 11 0,8-4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6:33:22.83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462 1092 7836,'-51'75'1,"0"-3"1,-8-9 0,6 0 0,1 0 0,6 0 0,4 2 84,7 5 1,4-2 0,13 9 225,4 2 0,4-4-236,10 2 1,10-7-1,6 5 1,10-3-96,9-4 0,4-3 0,3-2 0,0 0 69,0 0 0,10-9 1,1-8-1,3-6-200,0-5 1,0-16 0,10-1-1,1-8 58,3-13 0,0-8 0,-7-20 1,0-8 105,0-8 0,7-21 0,0-2 0,-35 30 0,-2-1 60,0-4 0,-1-1 0,3-2 1,0 0-1,0-4 0,0-1 1,-1 0-1,0 1 37,-1-1 1,-1 1-1,-3 3 1,-2 0-1,0 1 1,0 0 0,-2 2-1,-1 1-108,15-36 1,-6-10 0,-12 7 0,-2-3-26,-5 1 1,-5 2 0,-9 2 0,0 5-78,0 7 0,-2 5 1,-5 4-1,-10 3 200,-8 2 0,-6 12 0,-6-1 1,0 10-45,-8 5 1,-6 2 0,-12 9 0,0 5 103,0 7 1,-9 5 0,-7 4-1,-8 8-189,-4 11 0,42-8 1,0 2-1,-42 22 0,3-2-97,1 2 1,6 3 0,4 2 0,9-2-161,10-5 0,9 2 0,14-9 0,9-2-330,10-3 1,6-2 614,10 0 0,10-9 0,1-3 0</inkml:trace>
  <inkml:trace contextRef="#ctx0" brushRef="#br0" timeOffset="611">3822 2583 7765,'-42'-42'4,"9"-2"1,5-1 0,5 1 0,4 4-1,3 1 1,4-1 0,3-2 0,7-2-382,6-5 0,10-5 0,14-7 1,7 3 470,5 2 0,2 0 1,2-7-1,3 2 10,2 5 0,0 5 0,-5 11 1,3 3-105,2 2 0,-2 9 0,-10-2 0,-4 5-2,-3 2 1,5 9 0,-5 5 0,1 3-29,-1-3 0,-2 4 1,-5-1-1,3 8 30,2 10 0,0 7 0,-7 7 0,0 5 89,0 0 1,-2 13 0,-3-4 0,-2 3 51,2-1 0,10 5 0,4 0 1,3-2-26,4-3 1,3-4-1,4-3 1,5-4-6,7-3 0,5-9 1,4-9-1,5-3-8,7-4 0,5-3 0,2-2 1,0-2-80,0-5 0,14-7 0,-48 1 0,0-2 0,-1-2 0,0-1-116,-1-2 1,0 0-1,2-1 1,0 0 0,-2-1-1,0 0 1,0-1-1,0-1-150,-3 0 0,1-1 1,-1-3-1,1 0 1,-3 2-1,0 1 1,36-27-431,-4 1 287,4-7 1,-14 4 0,8-9 0</inkml:trace>
  <inkml:trace contextRef="#ctx0" brushRef="#br0" timeOffset="990">9156 0 8017,'-21'19'0,"0"11"32,0 14 0,0 17 23,0 9 0,-7 19 0,0 2 0,14-42 0,2 2 43,0 1 0,1 1 0,0 4 0,1 0 0,-1 4 0,1 0 0,-1 2 0,1 2-180,-1 1 1,1 1 0,-2 6-1,0 1 1,-1-2 0,-2 1-1,-1 0 1,-3 1 128,0 1 1,-1 1-1,-1 4 1,0-1-1,0-3 1,0 0-1,-1-3 1,-1-2-4,-1-3 0,-1 0 1,3-2-1,0 1 0,-3-4 1,-1 0-1,2-5 0,1 0-208,2-2 0,0-2 0,-2-7 1,2-1-1,-10 41 0,1-10 164,0-5 0,6-5 0,8-6 0,0-3 0,6 1 0,6-3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48.52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0 294 9036,'0'31'0,"0"6"0,0 12 1638,0 14 0,0 9-1411,0 12 0,0 12 1,0-45-1,0 1 1,1 2-1,1 1-277,1 1 1,1-2 0,0 44 380,10-7-1323,0-14 1412,7-5-166,10-9 74,-8-9 0,19-7-186,0-19-128,0-10-803,19-18 700,-8 0-254,10-28 371,0 3 133,0-45-247,-9 4 1,-24 25 0,-2-2-1,21-43 1,-26 41 0,-1-1-174,-3-3 1,-1 0 0,1-1 0,-1 0-1,-3 0 1,-2 2 0,13-43 112,-3 4 0,-11 15 1,-5 7-1,-5 9-130,-2 4 0,-2 13 0,-3 11 1,-4 4-636,-3 3 0,-2 10-995,-7 4 1906,0 4 0</inkml:trace>
  <inkml:trace contextRef="#ctx0" brushRef="#br0" timeOffset="561">2037 0 7765,'-21'0'1195,"0"0"1,0 10-1095,0 4 1,0 11-122,0 3 0,-7 10 238,0-3-15,-9 4-671,4 3 721,1 0 113,-8 10 102,7-8-265,-9 7-1,10-9 1,1 0 201,10-9-95,10 7-13,-8-17-414,17 7 89,-8-9-1,10 0 283,0 0-51,0 0-209,10 0 0,1 0 1,10 0-1,3 3 1,4 1-1,7 3-179,4-2 1,3 0 0,3-1-46,4 3 118,-14 0 106,13 3-335,-15-8 9,0 7 133,-3-9 0,-9 0 107,-9 0 554,-3 0-269,-9 0 11,0 0-166,-9 0 0,-5 3 190,-14 4 0,-5-5 0,-11 5 176,-5-5-411,5-2 1,-24-2 0,7-3 0,1-4-533,1-3 1,6-2 0,-3-9 124,7-5 1,16-12 0,12-11 38,12-3 376,16 8 0,14-24 0,11 4 0</inkml:trace>
  <inkml:trace contextRef="#ctx0" brushRef="#br0" timeOffset="1070">2709 328 7781,'0'-14'1439,"2"2"-770,5 3 1,12-7 0,11 4-409,3 0 0,2-6-137,7 4-50,0-5-63,0 7 188,0 3-479,9 0 477,-6 6-906,6-6 468,0 9 138,-6 0-588,6 0 393,-18 0-127,6 0 206,-15 9 135,-3-6 46,-3 15 1,-18-13-585,0 9 0,-11 0 417,-17 7 1,0-7-190,-14 0 106,-5 0-553,-16 7 639,0 0-234,-9 0 624,6 9 184,-15-6 0,15 15 1694,-4-4-1231,14 5-315,-4 21 1,15-5 663,-4 14-705,14 4-51,5 1-594,9 9 1,9-2-58,5-5 1,5-5 0,4-11 0,8-3-52,11-2 0,2-12 0,14-2 0,5-14-180,5-11 0,11-1 1,-2-11-1,5-8-114,2-8 0,0-17 0,-2-10 0,-3-8-211,-2-10 1,-16-5 778,2-2 0,-12-2 0,0-5 0,-6-7 0,-8-5 0</inkml:trace>
  <inkml:trace contextRef="#ctx0" brushRef="#br0" timeOffset="1244">2709 769 7748,'-9'12'2241,"4"-3"-1623,-9-9-95,9 0-105,15-9-176,13 6 1,19-6-154,0 0-762,9-3 554,3-9-313,9 9 1,2-6 0,3 4 0,4-5 0,3-2 0,2-2 431,-2-5 0,-3 4 0,-9-6 0</inkml:trace>
  <inkml:trace contextRef="#ctx0" brushRef="#br0" timeOffset="1732">4431 202 7760,'-9'30'0,"-3"5"872,0 5 0,-4 4 0,7 5-853,-3 7 1,5 14 0,-7 12-1,-2 11 63,7-41 0,-1 1 0,-1 6 0,-1 1 0,-1 1 0,0 0 0,-2 1 0,0 2 40,-2-1 1,1 0 0,3-3-1,0-1 1,-12 36 0,6-11 266,5-11 0,9-27-888,-2-11 1,7-42 0,7-28 0,7-30 315,5-21 1,-8 34 0,-1-1-1,1-6 1,-1-1 0,1-3-1,1 0 91,2-4 0,0 1 1,-2 0-1,0 1 1,3-4-1,0 0 1,-1 3-1,0 2 267,-1 5 1,2 1-1,2 2 1,1 2-1,12-32 1,1 9 99,-1 9 1,7 10 0,-2 18 0,5 5-89,2 7 1,-7 14 0,0 10 0,0 8-159,-2 10 1,4 14 0,-7 10 0,1 6-155,-1 5 0,-2 16 0,-9 1 0,-5 6 65,-7 7 0,-5-6 0,-4-1 0,-3-4-7,-2-5 1,-16 2 0,-1-14-1,-4-2 49,-2-4 0,-7 6 1,2-16-1,-5-5 80,-2-4 0,0-14 1,2-5-1,5-5 44,7-2 0,-2-2 0,2-5 27,2-7 0,12 2 210,7-2 0,17 9 0,11 1 0,11 8-279,8 10 1,4 7-1,5 5 1,7 4-578,5 3 0,2-5 0,-2 5 0,-1-3-2012,3-4 2525,-14-3 0,21-11 0,-16-3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51.38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85 19 7758,'12'-9'655,"-3"6"0,-9-4 1,0 14-1,0 10 0,0 8 143,0 10 0,0 14 0,-2 12 0,-5 16-749,-7 21 1,8-46 0,0 1 0,-1 7 0,0 1 0,-1 0 0,0 0-271,-2-3 1,1 0-1,2 2 1,2-3-1,-2 32 1,5-8 220,2-8 0,0-8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0:59.85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1384 463 7913,'-21'11'-534,"0"-1"1,0-10 533,0 0 0,0 0 0,0 0 0</inkml:trace>
  <inkml:trace contextRef="#ctx0" brushRef="#br0" timeOffset="984">40 568 9211,'-23'-10'677,"6"6"0,24-8-539,7 3 1,7-5 0,7 7 0,5 0 110,0-3 1,13 8 0,-4-7 0,3 2-150,-1 0 0,5-3 0,2 6 0,-2-3 0,-4 2 0,6 0 0,-14 1 0,-2-3-182,-2 2 0,-5 5 0,-7 7 0,-2 7 90,-5 5 0,-5 11 1,-11 5-1,-5 7 145,-7 7 1,-12 5 0,-4 9 0,-3 0-148,-4 0 0,-3 0 1,-2 0-1,2-3-169,5-4 0,-2-7 0,11-14 0,5-7-963,5-4 0,11-17 547,-2-14 0,24-14 0,11-26 1,11-11 578,10-19 0,-18 32 0,1-1 0,6-7 0,-1 1 0</inkml:trace>
  <inkml:trace contextRef="#ctx0" brushRef="#br0" timeOffset="1310">1132 211 8586,'12'9'781,"-3"3"0,-9 11-478,0 5 0,0-5 1,0 8-1,0-3 9,0 0 0,2 11 0,3 3 0,2 10-220,-2 1 1,-3 17 0,-2 3-1,0 11-176,0 7 0,-9 7 0,-3-7 1,-2-7 80,0-12 1,9-11 0,-2-22-1091,5-4 1,2-16 0,0-24 572,0-20 0,7-10 1,2-24-1,3-4 406,4-4 1,-4-3 0,2 9-1,0 3 6,-2 2 0,6 9 1,-6 0-1,2 8 405,0 4 0,0 9 0,7-2 223,0 5 0,0 4 1,0 3-1,0 4-428,0 3 1,7-5 0,2 7 0,1 0-391,-1-3 0,7 8 0,-2-5 0,3 5 265,-3 2 33,4 0 0,-6-10 0,9-1 0</inkml:trace>
  <inkml:trace contextRef="#ctx0" brushRef="#br0" timeOffset="2188">2035 631 7876,'-7'-21'63,"-2"2"1,-1 3 0,1 2 550,4-3 1,12 6-1,7-1 1,5 3-1,2 4-272,0 3 1,0 2 0,0 0-383,0 0 1,7 0 0,0 2 0,-2 3-35,-3 2 0,-2 7 0,0-5 1,-2 3 39,-5 4 0,-5 5 0,-9 7 0,-2 7-89,-5 5 1,-7 11 0,-12 5-1,-4 5-124,-3 2 0,-2-3 1,-7-4-1,2-7-97,5-4 0,5-6 1,9-4-1,0-9-326,0-10 1,9-9 365,5-14 1,17-7 0,8-14 0,10-7 300,5-4 0,4-6 0,10-1 1,2-3 153,-2 2 0,-5-2 0,-5 5 0,-4 6 231,-3 6 1,-2 4 0,-7 9 0,0 3 135,0 2 0,-7 9 0,0-2-132,2 5 0,-4 2 0,2 0-193,2 0 1,3-3-1,2-4 1,2-7-256,5-4 0,-4-6 0,6-1 0,-2-3-579,0 2 0,7-4 0,-7 2 0,-2 2-102,-3 3 0,-4 2 0,-3 2-56,-2 5 1027,-9-5 1,4 26 0,-11 0 0,-3 10 65,-2 4 1,-9 2-1,4 3 1,-2 2 240,0-3 0,7-1 1,-5-3-1,1 0-262,-1 0 1,7 7-1,-2 2 1,3 0-147,-3 1 1,4 6 0,-4-4-1,5 2-509,2 0 0,0-10 1,0 3-875,0-4 1,2-6-351,5-4 1105,5-4 501,9-20 0,0-11 0,0-11 0</inkml:trace>
  <inkml:trace contextRef="#ctx0" brushRef="#br0" timeOffset="2376">3232 253 7798,'12'-10'484,"-8"10"-225,-8 12 1,-1 16 0,-7 7-1,1 5 20,-1 2 0,0 7 1,-4 2-1,2 0-92,-2 1 0,-1 8 1,1 1-1,2 9-49,-2 5 0,-3-8 1,0 3-1,5-4-84,7-3 0,-2-10 0,2-4 0,2-7-1585,3-7-1,2-4 1532,0-10 0,9 0 0,3 0 0</inkml:trace>
  <inkml:trace contextRef="#ctx0" brushRef="#br0" timeOffset="2830">4114 673 7835,'-21'0'2305,"19"0"-1744,9 0 0,16 0 0,7 0-180,3 0 1,4-7-1,10-3 1,4-1-81,3-6 1,-5 1 0,7 0-1,0 2-96,-2-3 1,6 8-1,-4 0 1,5 2-209,2 0 1,-3 0 0,-1 7 0,-6 0-349,-1 0 0,6 0 0,-4-3 0,-1-1-123,-4-3 0,3-3 0,-3 6 145,-3-3 0,-4-3 1,-7 6-1,-7-3 0,-4 0-1024,-3-3-701,0 8 2054,-10-7 0,-11-1 0,-11-1 0</inkml:trace>
  <inkml:trace contextRef="#ctx0" brushRef="#br0" timeOffset="3159">5458 22 9137,'-10'-12'819,"8"3"0,0 11 0,11 3 0,3 4-399,4 3 1,5 2-1,5 7 1,2-3-256,-3-4 0,8 12 0,2-5 0,2 2-107,-2 1 0,3-3 0,-8 2 0,0 3 91,1 2 0,4 7 0,-7-5 0,-5 0-532,-7 1 1,1 4 0,-10-5 0,-3 3 244,-1 4 1,-13 10 0,-6 2 0,-7-3 173,-5-1 1,-7-3 0,4 0 0,-1 0-474,-6 0 0,-1 0 0,-3 0 0,2-3-1156,5-4 1,-5 3 1592,5-10 0,5 9 0,0-4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07.81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567 1 7942,'0'14'0,"0"2"270,0 7 1,0 1-1,3 11 1,1 4-26,3 8 1,0 11 0,-7 19 0,0 14 0,0-38 0,0 1 0,0 7 0,-2 2-43,-1 6 0,-1 2 1,-1 8-1,-2 1 197,-3 0 1,-1 1-415,1-3 1,-1 0 0,2 9 0,0 1-1,0-2 1,1 1 0,1 0 0,0 1 66,-1-4 1,0 0-1,3-6 1,1-2 0,0-9-1,1-1 1,2-8 0,2-2-307,6 40 0,4-8 1,10-20-1,-2-10-479,-5-13 1,5-8 0,-8-14-723,1-4 1,-5-12 1453,-14 0 0,-14-23 0,-12-8 0</inkml:trace>
  <inkml:trace contextRef="#ctx0" brushRef="#br0" timeOffset="242">0 2793 7908,'0'21'88,"0"10"0,0 4 0,3 4 0,1 3 395,3 0 0,7 3 0,-4 4 0,1 4 716,6 1-627,1 7-349,3-8 0,0 3 1,0-2-1,0-5 1,3-9-1,1-10 922,3-7-941,10-11-121,-6-3 1,10-9-1,0-4 1,3-8-1,4-11 1,4-10-378,1-11 1,4-1-1,-6-11-362,1-2 1,-6 7-1,0-1 1,-8 3 0,-6 0-1797,-3 3 2452,-2-8 0,-7 0 0,0-9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06.28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42 610 7899,'12'-10'-31,"0"-1"0,-8-10 1,6 0-1,-1 0 1,0 0-1,-2 0 90,3 0 0,-8 0 153,5 0 1,-5 0-1,-2 0 1,3 2 335,4 5-305,-5 5 0,7 11 0,-9 7 0,0 12 0,0 14 123,0 12 1,-7 14 0,-2 11 0,-3 0-522,-4 1 1,0 1 0,-1-8 0,3-8-52,-2-4 1,4-1 0,1-11 0,1-9-591,6-7 694,1-15 1,3-13-1,3-19 1,4-14-6,7-12 0,11-9 0,3-14 0,0-7 108,3-4 1,1 4 0,8 2-1,-3 7 295,-2 15 1,-9 4-1,4 23-125,1 7 1,-15 8 0,5 11 0,-5 4-1,-2 8 14,0 9 0,-9 14 0,2 0 1,-5 5-22,-2 2 1,-7 0-1,-2 0 1,0-3-209,-1-4 1,-4-2 0,5-7 0,-3 2-177,-4-3 1,4-4-1,-2-4 1,-2-6-81,-3-1 1,-2-3 0,0-7-42,0 0 0,7 0 0,3-3 287,1-4-125,3 5 443,7-17 1,10 17-1,4-5 1,4 5-230,3 2 1,0-7 0,0-3 0,3-1-552,4-6 0,-5-1 0,5-1 0,-5 3 516,-2 2 0,0 0 0,0-7 0</inkml:trace>
  <inkml:trace contextRef="#ctx0" brushRef="#br0" timeOffset="328">509 673 8290,'0'-21'0,"0"0"0,0 0 525,0 0 1,0 0 0,3 0-264,4 0 0,-3 7 1,10 0-350,3-3 0,-6 6 0,3-1 0,3 3-86,1 4 1,10-7-1,0-2 1,-2-4-298,-3-3 0,1 7 0,1 0-246,3-3 486,-9-1 1,0-3 0,-8 0-362,1 0 959,7 9 1,-19 5 73,0 14 1,-3 5 0,-8 11 0,-1 3-32,0 2 0,8 7 0,-3-5 0,2 0-195,-2 1 0,5 13 0,-5-2 1,4 2-399,3 1 0,-2-3 0,-3 0 1,-2 0-208,3 0 1,1 0-1,1-3 1,-3-4-1138,-2-7 1526,0-4 0,7-3 0,0 0 0</inkml:trace>
  <inkml:trace contextRef="#ctx0" brushRef="#br0" timeOffset="521">1202 127 8130,'12'-10'615,"-5"10"1,-5 12-273,-2 7 1,-7 9 0,-2 4 0,0 6-236,-1 6 1,-6 19-1,4 0 1,-2 2-158,0 1 1,7-3 0,-4 0 0,1-3-527,6-4 1,1 0 0,3-11 0,0-8-121,0-4 695,10-15 0,1-8 0,10-10 0</inkml:trace>
  <inkml:trace contextRef="#ctx0" brushRef="#br0" timeOffset="750">1685 1 8097,'-11'9'-202,"-6"5"0,8 12 694,-3 2 1,5 2 0,-4-4-1,1 4 176,6 3 0,1-1 1,3 3-1,0-7-701,0-4 0,3-3 0,6-3 0,12-4-206,12-7 1,6-4 0,3-3 0,0-3 64,0-4 0,0-2 1,0-7-1,0 4-834,0 3 0,-9-5 0,-5 7 1008,-5 2 0,-11 12 0,-3 5 0</inkml:trace>
  <inkml:trace contextRef="#ctx0" brushRef="#br0" timeOffset="1101">1517 757 7945,'-14'0'617,"0"0"0,12-10 0,0-4 0,9-2 40,4 2 1,3-2-1,7 6-707,0-1 0,0 6 0,0-2 0,0 7-185,0 7 0,0 7 0,-2 12 1,-3 4 15,-2 3 0,-9 9 0,0 7 0,-8 0 99,-4 2 0,-11-7 0,-1 8 0,-7-3-12,1 0 0,-1-7 0,0-12 0,-2-4-118,3-8 0,4-15 10,7-10 1,4-7 0,13-21-283,4-3 455,4 8 0,20-7 1,4 9-1,4 0 130,3-3 1,0 15 0,0-3 0,-2 8 127,-5 6 1,2 5-1,-9 7 1,-4 7 122,-8 5 1,0 9 0,-6 2 0,-1 0 200,0 1 1,-2-3-1,-4-7-907,4 0 1,2-7-1,7-3 392,-2-1 0,0 6 0,7-4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18.99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840 12 9061,'0'-11'263,"0"20"-606,0 5 2056,0 35-786,0 5-2142,0 30 1589,0 11-223,0-38 1,0 1-63,1-1 0,-2 2-18,-3 8 0,-1 2-128,0 3 1,-2 3-1,-6 10 1,-2 2 160,2 4 1,-2 0 0,-2 6-1,-1 0 1,4-3 0,0 1 0,1 4-1,1 0-26,4-32 1,0 0 0,0 0 0,2 1-1,-1 1 1,2-1 0,-3 30 0,2-2-1,2 0 1,1-1-88,1 1 0,1 0 0,2-9 0,1 1 0,0 3 0,3 0 1,1-7-1,2-3 74,0-6 0,2-3 1,1 0-1,2-4 1,-1-12-1,1-2 1,1-3-1,0-2-604,12 38 1,-3-8 0,-2-14-1,-2-9-281,-5-9 1,-5-3 0,-9-16 0,-2-2 139,-5-3 0,-14-11 1,-16-5-1,-10-7-789,-9-7 1469,-14-14 0,-5-12 0,-9-9 0,0 0 0</inkml:trace>
  <inkml:trace contextRef="#ctx0" brushRef="#br0" timeOffset="217">0 3792 8708,'12'21'0,"-5"3"0,-5 4 494,-2 7 0,0 7 1,0 6-1,0 8-309,0 5 0,3-5 0,4-2 1,7-1 27,4 1 0,3-10 1,3 1-1,1-10-17,3-5 0,10-11 1,-1-12-1,10-5 22,9-2 0,7-19 1,4-11-1,8-14-188,7-12 0,-42 21 0,1-3 1,8-3-1,0-2 0,2-3 0,-1-1-168,1 0 1,0-2 0,-1-1 0,-2 0 0,0 4 0,0 1 0,-2 2 0,-1 2-381,-3 5 1,-2 0 0,25-32 0,-16 19 0,-7 5-2391,-7 7 2908,-5 6 0,-18 1 0,-3-3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30.37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21 691 8489,'0'-21'0,"0"0"0,0 0 0,0 0 0,0 0 0,0 0 0,0 0 0,0-7 0,3-2 167,4-3 1,11-2-1,15-9 1,4-3-18,8-2 1,13-7-1,5 7 1,9 3-323,3 1 1,14 13 0,-5 6-1,0 10-111,-5 9 1,0 14 0,-11 11 0,-7 13 6,-10 11 1,-18 14 0,-10 0 0,-9 4 221,-5 3 0,-13 7 0,-17 3 1,-12-3 226,-7-5 1,-16 7 0,-4-13-1,-3-3-58,-5-3 1,-7-4 0,3-9 0,0-5 334,-1-7 0,3-7 1,10-7-1,4-7 230,7-5 1,7-2-1,7 0-471,7 0 1,14-2 0,9-3-325,10-2 1,16 0 0,14 7 0,4 0 0,3 0 1,17-2 0,4-3 0,2-2-62,0 2 0,5 3 0,0 4 1,-4 5 174,-8 7 1,0 5 0,-9 4 0,-2 5 191,-3 7 1,-13 5-1,-10 2 1,-12 2-46,-7 5 1,-6 5 0,-10 9-1,-17 0 167,-13 0 0,-12 0 0,-12 0 0,-4-2-351,-3-5 1,34-27-1,-2-2 1,-45 17-1,4-7-783,4-4 1,8-7 0,2-12 0,14-10 774,9-8 1,5-27-1,0-13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16.75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483 274 7798,'0'-21'246,"0"0"0,0 7 1,3 2-1,4 3 0,7 4 1,4 3-1,6 2 1,1 0 189,3 0 0,17 0 1,-3 0-1,2 2 1,3 3-479,2 2 1,-3 0 199,10-7-225,0 0-771,-2 0 924,7-10 1,-17 8 117,-2-7-521,-2-1 183,-17 8-18,-2-7-65,-2 9 86,-17-10 595,7 8-512,-9-17-120,-9 8-1,-3-1 140,-18-7-19,-3 8 0,-9-10-112,0 0 108,-9 9-413,-3-7 401,1 17-14,-8-7-6,17 9 806,-17 9-376,7 12-153,1 12 1,-1 11 25,5 5 1,5-2 41,-5 9-393,4 0 0,6 7 111,4 0 1,-3 7 0,10-3-1,3-4 110,1-4 1,13-6 0,4 6 0,4-8-47,3-7 1,3 3 0,6-14 0,12-1-30,12-4 1,13-4 0,6-6-1,1-1-46,6-3 1,1-3-1,3 3 1,0-4-247,0-1 1,0-7-1,-2 5 1,-5-4-387,-7-3 0,-7 0 1,-7 0-1,-7-3 664,-5-4 0,10-2 0</inkml:trace>
  <inkml:trace contextRef="#ctx0" brushRef="#br0" timeOffset="217">336 820 8049,'10'-19'707,"6"3"1,7 4-326,5 3 1,17-8 0,-1 3 0,5-4 11,2-3 0,5 7 0,-4 2 0,-1 3-680,0 4 1,-2 3 0,-9 2-1,-3 0-534,-2 0 1,-9 11 0,2 8 0,-7 9 683,-7 5 1,5 11-1,-8 10 1</inkml:trace>
  <inkml:trace contextRef="#ctx0" brushRef="#br0" timeOffset="473">0 1723 7741,'21'-7'434,"3"-3"0,4 1 106,7 0 1,14-5 0,7 4-1,4 1-266,3 0 0,3 2 1,1 7-1,1 0-384,-7 0 1,6 2-1,-11 5 1,-2 7-636,0 5 0,-10 2 1,3 0-1,-10 0-1473,-9 0 2218,-5 0 0,-2 9 0,0 3 0</inkml:trace>
  <inkml:trace contextRef="#ctx0" brushRef="#br0" timeOffset="764">42 2542 7731,'17'-10'48,"4"-4"1,-3 3 0,17-3 463,3-3 1,1 8-1,3 2 1,0 2-123,0-2 1,0 5 0,0-5 0,0 5-328,0 2 1,-2 2 0,-3 3 0,-4 4-72,-3 3 0,-2-1 1,-7 6-1,0-3 9,0 2 0,-7 10 1,0 4-1,0 0-39,-2 1 1,4 6 0,-9-2 0,0 7-2,3 7 1,-8-5 0,5 8-1,-5-3-854,-2 0 1,0-1 0,0-6 892,0 0 0,0-9 0,0-3 0</inkml:trace>
  <inkml:trace contextRef="#ctx0" brushRef="#br0" timeOffset="1355">2289 778 7764,'0'-31'88,"0"8"1,0 0 0,-2 16 389,-5 21 0,-5 16 0,-11 19-393,-5 7 1,-5 16-1,-11 10-21,19-38 0,1 1-1116,2 5 0,0 0 1256,-8-2 0,-1 0 1,8-4-1,-1 0 622,-3-1 0,-2-2-547,-17 29-718,4-7 319,11-21 221,10-11-52,10-10-587,1-10 1,10-6 330,0-19 1,3-12-1,6-23 1,12-9-690,12-10 957,6-16-68,-14 41 0,2 0-134,-1-5 0,1 3-231,27-21 1727,7 6-666,-17 27-354,17 3-290,-17 18 208,7 3 13,-9 18-37,0 21-808,0 15 365,-9 18 157,-3 0-599,-9 9 817,0-7 82,0 8-98,-9-10-1655,7-10 927,-17 8 1,10-17-1,-8 5 1,3-7-424,-2-7 1006,-3-4 0,-2-10 0</inkml:trace>
  <inkml:trace contextRef="#ctx0" brushRef="#br0" timeOffset="1648">2814 1240 8396,'21'-56'0,"-2"4"0,-5 6 0,-7 8 1107,-5 6 1,5 4-509,0 7-396,0 0-223,-7 9-108,0 3 1,3 6-871,4-4 514,4 5 277,10-17 61,0 8 0,7-6-96,0-4 0,10 5 0,-3-14 168,4-1 0,-4 6 0,0-8 1,0 3-1,0 4 284,0 3 1,-9 4-1,2 5 1,-7 5 152,-7-1 1,2 10 0,-9 0 0,-2 12-29,-3 7 0,-11 13 0,-5 10 0,-5 12 59,-2 7-227,-9 11-317,7 3 0,-17 16-112,5 0 1,19-42-1,-1 0 1,-18 44 146,16-45 1,1 0-1508,-12 40 425,9-41 1,2 0 673,-4 46 230,-17-7-71,17-2-1,-8 7-743,10-23 1108,-9 14 0,11-24 0,-9 0 0,0 1 0,5-8 0,4-4 0</inkml:trace>
  <inkml:trace contextRef="#ctx0" brushRef="#br0" timeOffset="1877">2730 2353 7764,'-7'21'0,"0"0"0,0 0 0,-2 0 1,7 9 0,-10-7 4,5 5 238,5 5 156,-17-10 1,17 15 201,-5-10-68,4 9-165,3-4-121,0-1 1,0 1-222,0-5 0,3-5 0,1 5 0,6-7-34,1-7 1,3-4-1,10-10 1,1 0 125,3 0 0,0-10 1,-7-6-1,0-7-78,0-5 0,-2-10 0,-3 1 0,-4-7 59,-3-5 1,-2 0 0,-7 9 0,-2 3-67,-5 2 1,-12 9 0,-11 0 0,-3 8-462,-4 4 1,-5 11 0,-7 3 0,-5 14-577,1 12 1,-15 18 1003,5 19 0,25-27 0,-1 1 0,2 5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21.11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42 628 7726,'0'-21'0,"0"0"0,0 0-21,0 0 1,-7 7 191,0 0 0,0 7 198,7-7 0,-7 7-7,0-7 1,3 18 0,8 6 0,6 15-122,1 17 1,-6 19 0,2 18 0,-5 12-252,-2-38 0,0-1 0,0-1 0,0-1 0,0 3 0,0 1 0,-1-2 0,0-1-124,-6 42 0,5-7 0,-8-11 1,3-14-8,0-17 1,0-11-1,7-17-132,0-9 0,0-21 0,0-33 0,0-16 244,0-11 0,0-24 0,0 4 0,1 44 0,1 0 307,5-46 1,4 10 0,10 9 0,0 5-44,0-1 0,3 20 0,1 4 0,6 18-230,1 15 0,1 0 0,4 11 0,-2 7-186,2 10 0,-4 16 0,0 7 0,-3 5 94,-4 2 0,-10 0 0,-4 0 0,-3 2-72,-4 5 0,-3 5 0,-4 6 0,-5 1 222,-7 2 1,-7-5 0,-5 10 0,-4-7 2,-3-5 0,-2-10 1,-7 1-1,2-10 5,5-9 1,-2-11 0,9-6 0,3-1 220,1-6-101,13-1 1,4-10-55,14 0 0,4 0 0,10 9-219,0 5 0,0 5 1,0 6-1,0-4-103,0-7 0,0 3 0,0-3 0,0-3-185,0-1 1,0-6 0,0-4-1,2-7 61,5-4 0,-2-10 309,9 0 0,-9-10 0,4 6 0</inkml:trace>
  <inkml:trace contextRef="#ctx0" brushRef="#br0" timeOffset="341">693 1069 7956,'-14'0'1451,"0"0"-1372,-2 0 0,9-10-5,7-4-49,9-14 0,21 5-119,-6-7 0,15 2 26,-4 0 0,5 0 0,2 7 1,0 0-122,0 0 0,0 7 0,-2 0 0,-3 0-261,-2 2 499,0-7-145,-2 17 42,-3-7-165,0 9 273,-16 0-28,14 0-123,-16 0 378,0 0-165,-3 0-50,0 9 0,-6-4 95,4 9 0,-5 0 0,-2 7 0,0 2 62,0 5 1,-7 5 0,-2 11-1,-3 3 105,-4 2-247,-3 18-782,7-11 597,-6 17 19,6-10 179,-9 0-641,9-10 280,-6 8 161,15-17-12,-6 8 104,9-20-387,0 8 1,2-26 0,5 0 0,10-12 400,8-9 0,8-23 0,9-14 0</inkml:trace>
  <inkml:trace contextRef="#ctx0" brushRef="#br0" timeOffset="527">1806 481 7726,'21'-42'172,"-9"9"-1,6 3-171,-15 18 126,6 3 1,-11 13 0,-3 8 536,-2 9 0,-9 14 0,2 0 0,-5 7 44,-2 7-508,0 14-1352,0 2 1352,0 26 50,0-23-150,10-14 1,1 2-111,-11 23-692,10-23 1,1 0 902,-2 30-750,3-34 1,0-1 93,-3 35 167,0-2 225,3-2-74,9-26-207,0-5 159,0-11 186,12 11 0,-3-27 0</inkml:trace>
  <inkml:trace contextRef="#ctx0" brushRef="#br0" timeOffset="824">2604 40 7768,'0'-21'0,"-2"9"0,-5 5 0,-5 7 679,0 7 1,-6 12 0,4 13 0,-5 6-256,-2 6 0,0 12 0,-2 2 1,-3 10-221,-2 9 0,0-2 1,9-1-1,3-4 356,2-9-357,9 2-280,-4-19-350,9-2 188,0-2 184,9-17-226,12-2 153,12-11 85,9-10-19,9 0-294,3-10 1,9-1 102,0-10 1,-2 0 0,-3 2-1119,-2 5 957,-9-5-410,-5 17 211,-12-7 282,-9 9-56,-9 0 51,-3 0 133,-9 9 281,-9 3-78,-3 9 0,-28 9 0,-4 3 0</inkml:trace>
  <inkml:trace contextRef="#ctx0" brushRef="#br0" timeOffset="1181">2142 1300 8437,'-28'21'0,"0"0"0,5 0 982,6 0 1,8-7 0,11-3-693,5-1 1,7-3 0,14-7-1,5 0-285,0 0 1,6-3-1,-6-1 1,2-3-132,0 2 0,-9 3 0,2 4 111,-5 5 0,-11 5 0,-5 11 0,-7 5 27,-7 7 0,-5 12 0,-11 2 0,-3 0 128,-2 2 1,-7-4 0,7 6 0,2-4-73,3-9 0,-5-7 1,0-15-777,2-4 1,12-7-1,7-14 411,5-7 1,11-4-1,5-6 1,7-1 429,7-3 0,5 2 0,9 10 1,0 4 262,0 3 0,-2-5 0,-3 7 0,-2 2-44,2 3 0,-6 4 1,-1 5-1,-2 7-130,0 5 0,0 2 1,-7 0-1,0 2-202,0 5 1,-2 2-1,-3 8 1,-4-3-473,-3 2 1,5 0-1,-7 1 1,-2-3-1003,-3 2 1454,7 3 0,3 2 0,9 0 0</inkml:trace>
  <inkml:trace contextRef="#ctx0" brushRef="#br0" timeOffset="1687">3864 1384 7698,'0'-21'819,"0"0"0,2 9 0,8 5 0,11 5-586,11 2 1,20-10-1,8-4 12,8-4 1,21-3 0,4 0 0,-41 10-1,1 1-285,3-1 1,0 1 0,1-1 0,0 1 0,-2-1 0,0 1 0,1-1 0,0 1 22,-1-1 0,0 1 1,1 3-1,0 2 1,-2 0-1,-1 1 1,-3 0-1,0 1 9,46-4 0,2 0 1,-7 7-1,-5 2 136,-7 5 1,-4-2 0,-7 6 0,2 1-103,-3 0 0,-8-1 0,-3 6 1,0-3-305,-3 2 1,-1 3 0,-10 2-1,0 0-90,0 0 1,0 0 0,0-3 0,-3-4-550,-4-7 0,3-4 1,-10-6 916,-3-4 0,-1-4 0,-3-10 0</inkml:trace>
  <inkml:trace contextRef="#ctx0" brushRef="#br0" timeOffset="2024">5985 817 7739,'-24'-33'0,"1"5"0,0 7 0,4 7 819,12 5 0,0 9 0,14 2 0,7 5-168,5 7 0,11-2 1,7 4-1,8 3-710,4-1 0,11 8 0,1-12 1,7 5 124,-1 2 0,8-7 0,0 0 0,2 2 33,0 3 1,-3 2-1,6 0 1,-6 0-12,-1 0 0,4 2 1,-7 3-1,-3 2 334,-1-3 1,-3 6-1,-3-1 1,-4 0-152,-7 1 0,-14 6 0,-7-2 0,-7 5 301,-7 2-785,-4 9 1,-13 10 0,-6 9-492,-12-3 1,-19 1 0,-13 0 0,-6 2-117,-4-3 1,5-4 0,-12-4 0,7-8 663,7-7 1,-5 12 0,8-11-1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27.14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1930 1366 8079,'-14'-10'0,"0"-4"0,0 3 0,-4-3 0,1 0 608,3 2 1,12 5-188,2 14 0,16 5-242,12 9 1,19 16-1,4 7 1,15 10-119,-28-22 1,1 1-1,2 4 1,2 1-1,1 7 1,0 1-1,3 3 1,0 0-291,1 2 0,-1 1 0,-1 3 0,-1 2 0,4-1 0,0 0 0,-1-1 0,0-1-7,-4 0 0,1 0 1,4-3-1,0 0 1,-8-1-1,-1-2 1,0-2-1,0-1-472,-4-1 0,0-1 708,29 31 0,-4-4 0,-5-9 0,-7 2 0,-5 5 0</inkml:trace>
  <inkml:trace contextRef="#ctx0" brushRef="#br0" timeOffset="422">313 3970 8143,'-88'0'272,"4"0"0,16 7 1,28 2-1,17 3-51,14 4 1,9 10 0,9 2 0,14 0-250,17 2 0,35-7 0,-25-9 0,5-2 1,8-3-1,2-2 9,5-2 0,2-3 0,14-1 0,3-2 0,6-1 0,2-3 0,-28 1 0,2-1 0,1 0-184,4-1 1,1 0 0,1 0 0,3-2 0,0 0 0,2 0 0,4-1 0,1 0 0,1-1 0,1 0 0,1-1 0,1 0 172,-1 0 0,1 0 1,0 0-1,4 0 0,1 1 1,-1 1-1,1 1 0,-1 1 1,1 1-1,-1-1 0,0 1 1,1 0-90,0 1 1,0 0 0,1 1 0,-1 0-1,0 0 1,0 3 0,1 1 0,0 2-1,0 0 1,0 1 0,-1 1 0,0 1 155,-1 1 1,-1 1 0,1 1 0,1 2 0,0 2 0,0 1 0,-1-1 0,0 0 0,-1 1 0,2 1 0,-1 1 0,1 1 44,-2-1 0,1 2 1,0 0-1,-22-5 1,1 1-1,0 0 1,-1 0-1,24 3 0,0-1 1,0 1-1,-24-4 1,0 0-1,1 0 1,-1 1-63,24 3 1,1 0 0,0-2 0,-24-5 0,1-2 0,0-1 0,0 0 0,1 0 0,1-1 0,0-1 0,0 0 0,2-1 0,0-1 0,0 0 0,2-2-25,1-1 0,1-1 1,0-1-1,1 0 0,0-2 1,0 0-1,1-1 1,1-2-1,2-2 0,2-2 1,-1-2-1,1 1 0,1 0 1,0 0-1,-1-1 1,1 1-108,-3-1 0,0 1 0,0 0 0,0-1 0,6-2 0,1-2 0,1 1 0,-2 0 1,-2 2-1,-1-1 0,0 1 0,0 1 0,1-1 0,0 0 0,0 0 0,-1 1 52,-4 1 1,-1 0-1,0 0 1,1 1-1,1 1 1,2 0 0,-2 1-1,-1 0 1,-10 1-1,-1 0 1,0 1 0,-1 1-1,23-1 1,0 1-1,-1 1-8,-2 2 0,-1 1 0,-1 1 0,-9 1 0,-1 1 0,-1 1 0,-4 0 0,0 2 0,-2 0 0,-5 1 0,-2 2 0,-2 0-386,26 6 0,-3 2 0,-4 1 0,-2 3 0,-10 1 1,-3 1 452,-2-3 0,-2 1 0,-8 2 0,-1 0 0,-6-3 0,-1 1 0,-4 2 0,0 0 0</inkml:trace>
  <inkml:trace contextRef="#ctx0" brushRef="#br0" timeOffset="570">13907 3781 8050,'-33'-10'0,"-9"-4"0,-9 5 0,-12 2 0,-9 23 0,-3 8 0</inkml:trace>
  <inkml:trace contextRef="#ctx0" brushRef="#br0" timeOffset="1256">8027 1 8106,'-23'11'6,"-3"15"0,-2 21 0,3 23 0,1 18 0,14-37 0,-1 1 0,1 7 1,-1 3-1,1 9 0,-1 3 0,1 14 0,-1 4 187,5-25 1,-1 2 0,-1 0 0,0 4 0,-1 1 0,1 1-196,1 1 0,0 1 0,0 1 0,-2 7 0,0 1 0,1 2 1,3 1-1,2 2 0,0-1-109,-1 3 0,0 0 0,0 1 1,0-19-1,-1 0 0,1 1 1,1-1-1,0 1 0,0-1 1,1 1-1,0 1 0,0 1 0,-1 1 1,1 1-1,0 0 227,0 1 1,0 1 0,-1 1 0,1 0 0,-2 4 0,0 1 0,-1 1 0,1-1 0,1 1 0,-1 1 0,1-1 0,-1 0 0,0 0 0,-1 0 0,0 1 0,1-1-171,-2 2 0,1 1 0,0 0 0,0-1 1,-1 1-1,1 0 0,0 0 0,0 1 1,-1 2-1,0 1 0,0 0 0,0 0 1,0 1-1,0 1 0,-1-1 0,1 0 6,-1 0 1,0-2 0,0 1 0,0 1-1,1-15 1,0 1 0,0 0 0,1 0-1,0-1 1,0 0 0,0 0 0,1-1-1,-1 1 1,0 0 0,0 1 0,0 1 0,-1 0-1,0 0 1,0 1-4,0-1 0,-1 0 0,-1 0 0,1 1 1,0 0-1,0 3 0,1 0 0,0 0 1,-1 1-1,1-1 0,-1-1 0,0 0 1,0 1-1,0-1 0,0 0 0,-1 2 0,1-1 1,0 1-1,0 0 0,1 0 67,-1-1 0,0 1 0,1 0 1,-1-1-1,1 1 0,0 0 0,-1-1 1,1 1-1,0 0 0,1-1 0,0-2 1,0 1-1,1-2 0,0 1 0,1-1 1,-1 0-1,0-1 0,0 0 0,0 0 1,1-1-38,0-2 0,0 0 0,0-1 0,0 0 1,1 0-1,-1 18 0,0-1 0,1 0 0,1-2 1,0-9-1,1-1 0,0-1 0,1-1 1,-1-2-1,0-1 0,0-1 0,0-1-267,-1 18 0,1-2 0,1-2 0,-1-7 1,1-1-1,0-3 0,2 20 0,1-4 1,2-6-1,2-2-249,0-10 1,3-2 0,2-8 0,2-3 0,-1-9 0,2-2 536,0-5 0,1-2 0,11 41 0,7-5 0,0 0 0</inkml:trace>
  <inkml:trace contextRef="#ctx0" brushRef="#br0" timeOffset="1410">8699 12537 8426,'-11'-19'0,"-10"5"0,-12 7 0,-7 5 0,-2 2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29.62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4315 1734 8049,'0'-21'411,"0"0"0,2 2-215,5 5 1,5 5 0,9 11 0,0 7 114,0 12 0,9 14 0,5 21 0,5 14-247,2 10 0,-20-27 0,0 3 0,2 5 1,-1 2-1,3 8 0,-1 3-51,2 9 1,0 4 0,-9-22-1,1 1 1,0 1 0,2 7 0,1 1-1,0 0 1,0-1 0,0 0-1,0 0-195,-2 0 1,1 1-1,1 0 1,3 4 0,1 1-1,0-1 1,-3-1-1,0 0 1,1-1 0,1 1-1,2 0 1,0 0 94,0-3 1,1 0-1,1 1 1,0 2-1,1 1 1,-1-3-1,0-7 1,0-1-1,0-2 1,-2-3-1,0 0 1,0-2-75,14 25 0,0-2 1,-1-3-1,-1-3 1,1-6-1,0-2 0,-3-7 1,0-2-17,0-8 0,-1-1 1,-2-3-1,-1-2 1,23 23-1,-7-5-1095,-4-7 1272,-13-6 0,3-8 0,-14-9 0,-4-9 0</inkml:trace>
  <inkml:trace contextRef="#ctx0" brushRef="#br0" timeOffset="426">514 7193 8344,'-59'-8'0,"-1"0"0,2-1 0,2-1 0,3 0 0,3-1 0,-29-5 639,25 7 1,22 9-1,20 7 1,14 7-688,17 4 1,32 13 0,28 4 0,-29-16 0,3-1 5,7 0 0,4-1 0,18 0 0,6-4 0,10-2 0,2-3 0,-28-3 0,1 0 1,2-1-26,4-1 1,1-1 0,1 0-1,4-1 1,1 0 0,2-1-1,6 1 1,1-1 0,1-1-1,0 1 1,2-1 0,-1 0-139,-21 0 0,-1-1 0,1 0 0,1 0 1,4 0-1,1-1 0,1 0 0,0-1 0,1-1 1,1 0-1,-1-2 0,1 1 0,-1 0 0,0 0 1,0-1-1,0 0 141,0 1 0,0-2 0,0 1 1,2 0-1,7 0 0,1 0 1,1 0-1,-1 0 0,-3 2 0,0 0 1,0 0-1,0-1 0,0 1 1,1 0-1,-1 0 0,1-1-24,2 1 0,1 0 0,0 0 0,-1-1 0,-1 2 0,0-1 0,1 0 0,-1 1 0,5-1 0,0 1 0,0 0 0,0 0 0,2 1 0,-1-1 0,0 1 0,0-1 160,-1 1 1,-1-2-1,0 1 1,1 0-1,-18 1 1,1-1-1,1 1 1,-1 0-1,1 0 1,0 0-1,0 0 1,0 0-1,0 0 1,0 1 0,2 0-1,0 0 1,0 1-1,0 0 1,0 0-117,0 0 1,-1 1 0,0-1 0,1 1 0,0-1-1,2 0 1,0 0 0,1-1 0,-1 1 0,1-1 0,-2 1-1,0 0 1,0-1 0,0 1 0,-1-1 0,0 1-1,1 0 1,-1 0 0,-1 1 0,1-1 73,-1 0 0,-1 0 1,1 1-1,-1-1 0,1 1 1,2 1-1,-1 0 1,1 1-1,0 0 0,-1-1 1,-3 1-1,-1 0 1,0 0-1,0 0 0,0 0 1,17 0-1,1 0 1,-2 1-1,0-1-22,-4 0 1,-1 0-1,-1 0 1,1 1-1,3 1 1,0 1 0,-1 0-1,-1 0 1,-6 0-1,-2-1 1,-1 1 0,0 0-1,1 1 1,-1 0-1,0 1 1,-1-1-78,-4 1 1,0-1-1,-1 0 1,0 1 0,21 3-1,0 0 1,-2 0 0,-6 0-1,-2 0 1,0 1 0,-4-1-1,-1 1 1,-1 0-2,-1 1 0,-2 1 1,-1 0-1,-7-1 0,-2 0 1,-1 1-1,29 6 0,-3-1 1,-8-1-1,-1-1 17,-5 0 0,-2-2 0,-5 0 1,-1-2-1,-7-4 0,-2-2 1,-5-2-1,-1-1-285,41-1 0,-14-2 1,-14 0 337,-14 0 0,-10-7 0,-4 0 0,0 0 0</inkml:trace>
  <inkml:trace contextRef="#ctx0" brushRef="#br0" timeOffset="1113">10636 12 8176,'-10'-12'-23,"6"17"0,-10 25 0,-3 26 1,-1 28-1,5-28 0,0 5-125,-4 13 1,-1 4-1,-3 11 1,-2 4-1,3-22 1,-2 2-1,1 0 362,-1-2 0,1 1 1,1 1-1,-2 11 0,1 3 1,1-1-1,-2-1 0,0 0 1,0 2-1,0 5 0,-1 3 1,1 0-335,4-20 0,0 1 0,1 0 1,0 0-1,-1 2 0,0-1 1,1 1-1,0 0 0,0 2 1,0 1-1,1 1 0,0-1 1,0 2-1,-1-1 0,1 1 1,0 0 145,0 1 1,0-1 0,0 1 0,1 1 0,-1 5 0,1 2-1,1-1 1,1 0 0,1-3 0,2-1 0,0 0 0,0 1-1,-1 4 1,1 0 0,-1 1 0,1-1-126,-1-1 0,0 0 1,0 0-1,2 2 0,1-13 1,1 0-1,0 1 1,0 0-1,1-1 0,-3 15 1,0-1-1,0 0 1,1 1-1,-2 2 0,1 1 1,0 0-1,-1 1 119,2-19 0,1 1 0,-1 1 0,0-1 0,0 0 1,-1 1-1,0 0 0,0 0 0,0 0 0,0 1 0,0 4 1,-1 1-1,1 0 0,-1 0 0,-1 0 0,1-1 1,-1 0-1,-1 1 0,1-1 0,-1 0 4,1 0 1,-1 0 0,0 1 0,-1-1 0,1 0 0,-2 3 0,0 0 0,-1-1 0,0 1-1,0-1 1,0-1 0,0-1 0,0 1 0,-1-1 0,0 0 0,0-1 0,0 1 0,0-1-1,-1 0 1,1 0 19,-1-1 0,0 0 0,0 0 0,0 0 0,1 0 0,-1 1 0,0 1 0,0-1 0,0 0 0,1 1 0,-1-3 0,1 1 0,-1-1 0,1 1 0,0-1 0,0 0 0,1 0 0,-1 0 0,1 0 0,0 0-15,1-2 1,-1 0 0,1-1 0,1 1 0,-1-1 0,1 0 0,0 0 0,0 1 0,0-2 0,0 0 0,-3 15 0,0-1 0,0-1 0,1 0 0,-1 1 0,1 0 0,0-1 0,0 0 11,0-4 1,1 0-1,0-1 1,1 0-1,1 2 1,0 0 0,2-1-1,0-1 1,1-6-1,1-1 1,0-2-1,0 1 1,0 0 0,0 0-1,1-1 1,0 0-74,0-2 0,0-1 0,1 0 0,0 0 0,0 0 0,0 0 0,0-1 0,1-1 0,-3 20 0,1-1 0,1 0 0,-1-1 0,1 0 0,0 0-106,1-3 1,0 0-1,1-1 1,0-7-1,1-2 1,1 1-1,1 0 1,1 1 0,1-2-1,-1-4 1,0-1-1,0-1-190,0-4 0,0-1 0,0 0 1,0 0-1,-1-1 0,2-1 1,0 21-1,0-1 0,1-4 1,1-1 327,0-6 0,1-1 0,1-4 0,1-2 0,-1-7 0,0-1 0,1-3 0,2-2 0,-1-4 0</inkml:trace>
  <inkml:trace contextRef="#ctx0" brushRef="#br0" timeOffset="1276">9166 16118 7836,'-10'-42'0,"-20"0"0,-14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32.07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0 294 8118,'12'-30'166,"-5"-5"1,-2-5 0,-1-2 0,6 3-155,1 4 0,3 4 0,7 13 0,0 4-92,0 7 0,0 4 1,3 3-1,4 3 48,7 4 1,-3 4 0,3 13 0,3 1-55,1 3 1,3 0 0,0-7 0,0 0 52,0 0 0,7-2 0,3-3 0,-1-4 86,0-3 1,10 5 0,0-7 0,9-2 222,4-3 0,13-2 0,11 0 0,-46 0 0,1 0-169,2 0 0,2 0 0,1 0 0,3 0 0,5 0 1,3 0-1,3 0 0,1 0-186,2 0 0,1 0 1,5 0-1,2 0 1,-2 0-1,1 0 0,2 0 1,0 0 130,-1 0 0,2 0 0,9 4 1,1 2-1,-5 0 0,-1 2 1,3 1-1,1 0-146,-1 2 0,0-1 1,-5 1-1,-1-1 1,3 2-1,1 0 0,-1 0 1,0-1-1,-2-1 1,1 1 0,1 4-1,-1 0 1,-10-6 0,-2-1-1,0 0 1,0 0 41,-1 1 1,-1 1 0,-2-1-1,-2 0 1,-1 2 0,-2-1-1,-5 2 1,-1 0-68,-2 2 1,-1 0 0,-2-3 0,0 1-1,-4 3 1,-1 0 0,-2-1 0,0 0 118,42 14 0,-5-4 0,-7-8 0,-9 0 0,-9-2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33.96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478 788 7792,'0'21'-61,"-16"7"1,-5 2 0,-5 3 0,-2 4 0,-2 5 0,0 3 0,-3-1 0,0-7-650,-4-4 1,4-14 1266,-2-12 1,7-14-1,-2-10 1,4-11-39,8-14 1,11-2 0,0-12-109,4-2 1,15-3-1,9 0 1,12 3-311,6 2 1,13 12 0,4 2-1,4 11-122,3 8 1,3 9-1,-1 2 1,0 3-271,-4 4 1,-5 12 0,0 7 0,-7 5-128,-5 2 1,-11 9-1,-5 8 1,-7 6 544,-7 5 1,-7 19-1,-16 4 1,-12 12 11,-12 7 0,11-38 1,-3 1-1,-1 0 1,-1 0-1,-1 1 0,0 2-31,-1 0 1,-1 0 0,-6 4 0,-2-1 0,4-1 0,0-1-1,-2 0 1,0-2-10,1-3 1,0-1-1,0-2 1,0-2 0,2-7-1,0-2 1,-25 26 145,4-9 1,8-19 0,11-16-77,7-11 1,14-13-1,9-8 1,12-13-214,14-6 0,19-5 0,16-7 0,7 0 69,7 0 1,4 2-1,10 3 1,-2 4-406,-5 3 0,5-5 0,-5 7 1,2 2-138,-2 3 0,-5 0 0,-9-3 1,0-2-206,0 2 1,0-6 0,0-3 721,0-5 0,0-2 0,0 0 0</inkml:trace>
  <inkml:trace contextRef="#ctx0" brushRef="#br0" timeOffset="823">1486 535 8007,'0'-28'0,"3"2"0,4 5 243,7 5 1,7 11 0,7-2 0,7 5-456,4 2 0,6 0 0,4 0 1,4 0 130,1 0 1,11 0 0,-6-2 0,-3-3-6,-3-2 0,-4 0 0,-7 7 0,-2 2 442,-5 5 0,-7 12 0,-12 14 0,-4 4 167,-3 7 0,-4 22 0,-14 4 0,-10 11-403,-7 10 0,-11-2 1,19-41-1,-1 0 0,-3-1 1,-1-1-308,-1-1 0,-1-1 0,-3 0 1,0 0-1,2 0 0,1-1 0,-26 41-196,-1-10 0,3-11 0,10-11 0,4-15-126,7-11 1,7-15 0,9-25 204,12-14 0,19-28 1,18-14-1,10-9 287,-20 37 1,2 0-1,5-3 1,2-1-1,2-1 1,1 1-1,1-2 1,1 0 16,1-2 0,0 0 0,3 2 0,1 0 0,1-1 0,0 0 0,-2 1 0,1 0 11,-3 4 0,0 0 0,1 0 0,-2 1 0,26-22 0,-5 7 234,-5 4 1,-13 14 0,-3 12 0,-12 7 436,-7 7 0,-11 7 1,-5 14-65,-5 7 1,-2 21 0,-2 10 0,-3 6-365,-2 7 0,0 12 0,7 7 0,0 5-375,0 2 0,0 0 1,0 0-1,0-5-412,0-9 1,3 7 0,4-16 0,7-3-226,4-6 1,-4-10-1,0-10 412,2-11 1,-6-11 0,-3-20 0,-5-11 428,-2-11 1,-7-15-1,0-4 1,0-3-94,-2-4 0,6-1 1,-4 3-1,5 5 289,2 0 1,0 6 0,2-4-1,5 5-23,7 2 1,7 7 0,5 0 0,4 0-429,3 2 1,-5-4-1,5 9 1,-1 0-15,1-2 0,-5 6 0,5-6 0,-3 2 149,-4 0 1,-1-2 0,-1 4 0,-1-2 118,-4 2 0,-5-4 1,2 2-1,-4 2 262,-3 3 0,5 9-156,-7 0 1,0 12-1,-7 2 1,-2 11-43,-5 8 1,-3 9-1,-6 2 1,2 3 31,-2 4 0,-3 3 1,-2 2-1,2-2 33,5-5 0,-2 4 0,7-4 1,-1 3-84,1-3 0,2 4 0,7-4 0,0 7-27,0 7 1,0-4 0,0 6 0,0 0-420,0 5 1,2-2 0,3 0 0,2-3-66,-2-4 1,6-5 0,1-5 0,2-4-318,0-3 0,0-11 0,9-12 0,3-7 700,2-7 0,9-14 0,-4-12 0</inkml:trace>
  <inkml:trace contextRef="#ctx0" brushRef="#br0" timeOffset="1256">4342 355 7820,'21'-11'214,"-9"13"0,-5 17 0,-7 9-11,-7 4 0,2 3 0,-7 7 0,3 0-56,4 0 0,3-7 0,2 0 0,0 0-39,0-2 0,9-3 0,5-11 0,5-5-208,2-7 1,7-7 0,2-9 0,3-12-182,4-12 1,1-16-1,-1-9 1,-4-8 96,-3-4 0,5-7 0,-7 5 0,-5 2 207,-6 5 1,-8-1 0,-9 20 0,0 6 8,0 10 1,-9 16 0,-8 7 0,-6 7-184,-5 7 1,-12 9-1,1 19 1,-8 12 86,0 4 1,-6 19 0,-1 0-1,-2 12-37,28-37 0,0 1 0,1-2 0,0 0 1,-2 5-1,0 0 0,2-1 0,0 0 34,2-3 0,-1-1 0,1 1 0,-1-2 1,-23 30-1,-3-3 67,6-5 0,-3-7 0,16-18 0,0-5 452,5-7 1,12-12 150,2-2 1,21-9 0,7 0 0,16-10-201,10-9 1,11-14-1,8-7-720,8-5 278,-1-2 1,8 0 0,-4 0 0,5 0-128,0 0 1,6 0 0,-6 0 0,0 3-458,-5 4 0,2-3 1,-4 10-1,-5 0 623,-5-2 0,-2-3 0,7-9 0</inkml:trace>
  <inkml:trace contextRef="#ctx0" brushRef="#br0" timeOffset="1470">5245 147 7806,'0'-12'1638,"0"26"0,0 17-1279,0 4 0,0 2 0,2 5 1,3 2-880,2 5 1,7 12 0,-7 11-1,0 3 268,2 4 1,-6 12 0,1 5 0,-6 2-204,-5 0 0,-9-7 0,-1 7 0,6-49 0,-1 0 455,-16 47 0,10-49 0,-1-1 0,-14 38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39.28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 49 9913,'11'-32'779,"1"15"0,-5 22 0,5 16-1872,-1 9 1,8-4 0,-5 2 798,5-5 1,2-2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36.85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274 620 7853,'-9'21'0,"4"0"0,-9 0 0,0 9 0,-7 3 0</inkml:trace>
  <inkml:trace contextRef="#ctx0" brushRef="#br0" timeOffset="958">127 746 7845,'-21'0'82,"0"0"1,0 0 0,2 2 0,3 5 0,4 7 553,3 5 1,2 4-1,7 8 1,0 11-284,0 11 0,0 20 0,0 11 0,0 11-260,-1-43 0,2-1 0,2 0 0,1-2 0,3 45 1,-2-10-332,-3-3 0,-2-18 1,2-7-1,3-11-182,2-10 0,2-17 185,-2-18 1,-4-25-1,4-22 1,-7-11-132,-7-15 1,4-15-1,-1 38 1,-1-1-1,1-2 1,1-1 173,-1-2 0,1 0 1,0 1-1,1 0 0,7-43 1,4 7 198,3 5 0,2 14 0,7 11 0,0 17 386,0 13 1,0 10 0,0 7 0,0 10-135,0 8 1,0 8-1,0 11 1,0 5 13,0 7 1,-7 5-1,-2 4 1,-3 5 28,-4 7 1,4-2 0,-2 2 0,0 0-15,2-2 0,-4-5 0,9-12 0,0-4-215,-2-3 0,9-11 1,-3-12-1,10-5 56,5-2 0,2-19 1,9-13-1,3-17-379,2-14 0,7-14 0,-5-3 0,-24 37 0,0-2 141,2-4 0,0 0 1,1 2-1,1 0 1,0 2-1,1-1 0,-2 3 1,1 0-35,-3 0 1,0 2 0,23-27 0,-9 8 0,-2 8 36,-5 13 1,-5 6 0,-9 12-403,0 0 772,0 9 0,-9 12 0,-5 14 1,-7 5 31,-7 2 1,4 7-1,-4 2 1,5 3-167,2 4 1,0 3 0,0 4 0,0 3-59,0 2 1,2 12-1,3-1 1,2 10-320,-2 5 0,-1 4 0,1 12 0,2 5-190,-2 0 1,-3-5 0,-2-14 0,0-5-768,0 0 0,0-23 781,0 0 0,0-30 0,2-14 0,8-22 423,11-15 0,0-8 0,18-11 0,-6-3 0</inkml:trace>
  <inkml:trace contextRef="#ctx0" brushRef="#br0" timeOffset="1603">2248 766 7971,'-12'33'192,"-9"-5"1,0 5-1,-9 4 1,4 10-25,5 9 1,-5 4 0,12 1-1,-4-3-187,-3-2 1,2-9-1,3 0 1,4-10-64,3-9 0,2-5 201,7-2 1,4-9 0,8-5 0,11-9 157,8-12 1,4-5 0,7-21 0,2-6-399,5-6 0,-2-4 0,6-9 0,-1 0-74,-6 2 0,-1-12 0,-6 14 0,-4 1-7,-7 1 1,-7 13-1,-7-1 1,-7 10 796,-4 9 0,-3 16-146,0 12 0,-10 19 1,-4 18-1,-4 10-204,-3 9 1,2 11-1,3 6 1,4-1-339,3 0 1,2 1-1,7-8 1,0-2 35,0-9 0,2-10 0,7-9 0,10-9-365,7-10 0,11-9 0,-2-16 0,5-12-398,2-12 1,0-23 0,0-9 0,0-8-405,0-6 1224,0-3 0,0 8 0,0 1 0</inkml:trace>
  <inkml:trace contextRef="#ctx0" brushRef="#br0" timeOffset="1799">2857 640 9108,'-19'-28'0,"3"-2"0,4 0 238,3-1 0,13 3 0,17 7 0,12 3-469,7 4 0,18-5 0,5 5 1,5-2-182,4 2 1,-7-3 0,5 8-1,-4 0 122,-3-1 1,-7-4 0,-3 5 0,-4-3 289,-9-4 0,0-5 0,-15-7 0,-4-5 0,-4 1 0,-13-17 0,6 4 0</inkml:trace>
  <inkml:trace contextRef="#ctx0" brushRef="#br0" timeOffset="2257">3319 0 8590,'-31'21'0,"-1"-2"0,-3-3 415,0-2 0,9 0 0,-2 7 0,7 0-63,7 0 1,5 10 0,9 4-1,0 4-253,0 3 1,7 12 0,2 9-1,3 12-375,4 6 0,3 5 0,2 5 0,0 3-65,0-6 0,0 3 1,-3-16-1,1-3 38,2-9 0,-2-11 0,13-20 0,1-11-253,0-11 1,4-27 0,10-18 0,4-21 555,3-21 0,-27 29 0,-1-2 0,2 3 0,0 1 0,-2 3 0,0 0 0,25-41 0,0 7 0,5 7 0,-7 14 0,-4 9 0,-6 21 0,-4 8 0,-9 8 54,-10 13 1,-6 8-1,-13 17 1,-4 7 450,-7 5 0,-11 16 0,-3 2 1,0 1 63,-3 1 0,8-6 1,-5 2-1,5 0-324,2-2 0,7 4 0,2-9 1,3-2-188,4-3 0,3-4 0,2-5 0,2-7-270,5-5 1,5-4-1,9-5 1,0-7 23,0-5 1,0-4 0,0-8 0,0-11 35,0-11 0,0-20 0,0-11 1,0-11-63,0-8 0,2-2 0,3 2 1,4 3 403,3 2 0,-5 12 0,4 2 0,-1 14-147,-6 11 0,6 10 0,-1 14 0,0 7-539,1 5 1,-1 2 0,-4 2-1,2 5 496,-3 7 0,8-4 0,0-1 0</inkml:trace>
  <inkml:trace contextRef="#ctx0" brushRef="#br0" timeOffset="2625">5314 502 9557,'-17'30'0,"-4"7"0,0 10 589,5 9 0,0 21 0,9 7 0,2 5-1352,3 4 1,2-4 0,0 4 0,0-4-419,0-8 1,0-11 978,0 0 1,9-14 0,3-4-1</inkml:trace>
  <inkml:trace contextRef="#ctx0" brushRef="#br0" timeOffset="3037">6826 544 7695,'7'-33'4,"0"5"1,-3 14-1,-11 7 240,-7 5 1,-11 6 0,-8 8-1,-4 11 212,-8 8 0,-4 13 1,3 12-1,-6 2 83,-1-2 0,-1 12 0,-2-5 0,7 2-261,5 1 0,11-3 1,7-3-1,10-4-197,9-7 0,7 0 0,9-4 0,12-8-250,12-4 0,7-5 0,4-10 1,3-4-105,2-7 1,9-7-1,0-9 1,8-12-384,4-12 1,9-16-1,-2-9 1,-36 26 0,0-1 202,1-2 0,-1 0 0,0 0 0,0 2 0,38-23 1,-4 7 452,-3 5-270,-2 11 0,-7 3 0,0 9 0</inkml:trace>
  <inkml:trace contextRef="#ctx0" brushRef="#br0" timeOffset="3154">7434 1321 7812,'21'-42'288,"0"0"0,-7 7 1,0 2-1,3 3-302,1 4 14,3 3 0,0 2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54.68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105 0 7688,'-28'26'15,"0"9"0,10 7 1,8 18-1,3 1 0,0 4 1,3 1 147,1-1 0,3 0 0,0 3 0,0 2-224,0-2 1,3-3 0,4-4-1,7-5 1,4-7-32,3-5 1,-7-11-105,0-5 1,0-7-292,7-7 487,-9-5 0,7-9 0,-8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55.041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84 189 8499,'-11'42'0,"-6"0"472,-1 0 1,-6-2-1,17-3 1,3-4-410,1-3 0,6-2 0,4-7 0,9-2 16,10-5 0,6-5 0,13-14 0,4-6 7,7-10 0,-3-14 0,3 0 0,0-5-280,-2-2 1,-5-7-1,-12 2 1,-6 5-17,-8 5 0,0 11 1,-16-2-1,-2 5 149,-3 2 1,-13 0 0,-10 2 0,-12 3 288,-7 2 0,-9 9 1,-2-2-1,0 5 21,-1 2 0,3 0 1,10 0-1,4 0-95,7 0-834,4 0 0,17 0 0,12 0 680,14 0 0,25 9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39.94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731 313 8316,'-52'-21'37,"15"9"1,-3 5-1,8 7 1,6 7-1,3 10 1,-1 11 776,-4 14 1,5 9 0,-7 14-599,-1 5 1,6-2 0,-8 9-233,3 2 0,-5-6 0,7-6 0,4-11-273,8-14 1,7-9 0,9-19 125,0-14 1,11-23 0,10-36 0,12-11 144,7-14 0,9-2 1,-24 37-1,1 0 1,0 0-1,-1 0-4,1 1 0,0 0 0,2 1 0,2 1 0,26-36 0,2 10 93,-2 16 1,-4 16 0,-13 26 0,-4 7-194,-7 5 0,-7 30 0,-7 16 0,-9 17 71,-10 9 0,-16 26 0,5-48 0,-3-1 0,-1 3 0,-2-2 36,-1-1 1,-3 0 0,0-1-1,-1 1 1,-4 0 0,-1-1 0,0 1-1,1 0 8,-1-1 0,1 1 0,0-1 0,1-1 0,0-3 1,-1 0-1,-27 37-28,0-9 1,-1-9 0,15-21 0,0-5-7,4-7 1,12-14 0,0-10 0,7-11-21,7-14 0,9-16 0,19-14 0,14-3 345,10-4 1,8 4-1,6 3 1,6 6-2,0 13 1,1 6 0,4 7 0,0 5-187,0 7 1,-7 14 0,0 7 0,0 5-663,-3 2 1,-1 7 0,-10 0 0,-3-2-26,-4-3 1,-4-2 0,-8-2 0,0-3 589,-2-2 0,5-9 0,-5 4 0,12-9 0</inkml:trace>
  <inkml:trace contextRef="#ctx0" brushRef="#br0" timeOffset="490">1214 1090 8316,'7'-49'130,"0"0"1,2 0 0,-4 5 0,4-1 654,3 3 1,-5 5-1,4 16-115,-1 0 0,-1 9-875,-2 5 0,5 5-174,9 2 1,0-9-1,2-8 1,3-8 33,2-10 0,9-5 0,-2-2 0,7 0 29,7 0 0,-5 0 0,5 2 0,-4 3 253,-3 2 0,0 7 1,0-5-1,0 3 100,0 4 1,-3 10-1,-4 4 1,-7 3 363,-4 4 0,-13 5 0,-4 7-132,-4 7 1,-6 14-1,-6 7 1,-10 7 100,-6 7 0,-13 5 0,3 11 0,-4 5-159,-3 7 1,-3 5 0,-1 4 0,21-42 0,1 1-303,0 0 0,1 1 1,-3 3-1,1 0 1,1-3-1,1-1 1,-17 41-216,10-6 0,9-10 0,7-14 0,7-10-41,5-8 1,6-17 0,8-19 0,11-14-254,8-16 1,11-35-1,11-16 1,-24 35-1,1-1 600,2-1 0,1-1 0,1-5 0,0-1 0,-3 4 0,1 2 0,-1 2 0,1 2 0,-1 1 0,1 2 0,24-28 0,-3-2 0,-1 7-102,-6 7 0,-1 5 0,-3 9 1,0 0 216,0 0 0,-10 16 0,-4 8 1,-4 6 703,-3 7 0,-10 8 0,-4 11 0,-4 14-177,-3 9 1,-17 17-1,-6 9 1,-7 11-646,-8 8 0,15-36 0,-3 1 1,0 2-1,-1 0 0,-1 3 0,0 1-114,0 3 1,0 0 0,0 0 0,0 0 0,-4 5 0,1 0 0,0-1 0,1-1-121,2-5 0,0-1 0,2 0 0,3-1 1,-12 39-1,9-7-324,10-12 426,7-11 0,18-19 0,3 0 1</inkml:trace>
  <inkml:trace contextRef="#ctx0" brushRef="#br0" timeOffset="834">3167 19 8191,'0'-12'376,"-7"5"0,-3 17 0,1 8 133,0 8 1,-8 21 0,1 2 0,-7 11-240,-5 10 0,-7-4 0,7 4 0,2-5-188,3-2 1,4-9 0,5-8 0,7-8-434,5-10 0,20-14 1,10-7-1,12-5 36,9-2 1,5-9 0,6-5 0,1-5-147,2-2 0,-12 0 0,10 0 1,-10 2-353,-11 5 0,0-2 813,-12 9 0,-10 0 0,-18 7 0,-11 0 0</inkml:trace>
  <inkml:trace contextRef="#ctx0" brushRef="#br0" timeOffset="1201">2348 1363 8191,'-33'19'687,"5"-5"0,9-7-226,12-14 0,28-5 0,26-9-200,4 0 0,17 2 0,-5 3 1,0 2-378,-5-2 0,3 6 0,-10 3 0,-2 5 178,-7 2 0,-14 0 0,-2 2 0,-10 5-357,-9 7 0,-14 17 0,-9 8 1,-10 10 361,-9 5 1,-18 2 0,-6 7 0,1 0-82,-3 0 0,1 7 0,-3 2 0,0 1-11,0-1 1,9-4-1,5-12 1,7-10-506,7-8 0,12-10 145,9-14 1,28-14 0,7-17 0,16-8 428,12-10 0,5-12 0,11-2 0,3 2 551,2 3 0,0 11 1,-7 8-1,0 8-308,0 10 1,-10 5 0,-4 4 0,-7 5-242,-7 7 0,3 14 1,-13 7-1,-4 5-584,-4 2 0,-13 0 0,6 0 0,-3 0-1441,0 0 1979,0-9 0,2 6 0,3-6 0</inkml:trace>
  <inkml:trace contextRef="#ctx0" brushRef="#br0" timeOffset="1975">5056 691 8524,'-9'-12'21,"4"3"1,-9 11 0,0 5 0,0 10 0,0 8 0,-4 10 0,-6 7 655,-4 7 1,-2 10 0,2 8-525,-7 1 0,2-5 0,-2 12-131,-2-3 1,7-4 0,2-15 0,7-11-332,7-11 1,5-22 52,9-16 1,11-26-1,10-30 1,12-11 194,6-8 0,-17 37 0,1-1 1,0 0-1,0 1 0,3 1 1,0 2 171,27-38 0,1 17 0,2 14 0,-5 7 95,1 7 0,-10 14 0,2 14 0,-9 5-163,-5 2 0,-4 9 1,-10 5-1,-4 7 18,-3 7 1,-4 5-1,-14 9 1,-10 0-61,-7 0 1,-11 0 0,2 2 0,-5 3-109,-2 2 1,0-2-1,0-10 1,0-4-48,0-3 1,-7 5 0,0-7 0,5-2 118,7-3 0,-1-2 0,10-2 0,5-3 93,7-2 1,-1-7-28,10 7 0,3-2 0,11 2 0,7-5 147,4 0 0,6-6 0,4 4 0,4-7-94,1-7 0,7-5 1,-5-9-1,4 0-203,3 0 1,0 0 0,0 2 0,-2 3-328,-5 2 1,-2 7 0,-8-5 445,3 3 0,0 2 0,-7 7 0</inkml:trace>
  <inkml:trace contextRef="#ctx0" brushRef="#br0" timeOffset="2330">5392 943 8524,'12'-33'0,"-5"5"632,-5 5 0,-2 9 2177,0 0-2897,0 9 0,19-4 1,7 9-454,4 0 1,10-2-1,-5-3 1,2-4 61,-2-3 1,5-2-1,-5-5 1,4 3-93,3 2 1,-9 2 0,-3-4 570,1 2 0,-8 7-393,5-7 882,-5 9 0,-13-2 217,-10 14 1,-7 5 0,-10 7-1,6-3-265,1-2 0,-4 7 1,5 7-1,-3 0-165,-4 2 0,-3 5 0,-4 14 0,-5 5-266,-7 0 1,-2 6 0,-1-1 0,3 6-366,-2 5 0,0-2 1,2-12-1,9-7-806,10-5 0,6-11 187,10-5 1,17-26 973,4-16 0,23-23 0,0-17 0</inkml:trace>
  <inkml:trace contextRef="#ctx0" brushRef="#br0" timeOffset="2520">6673 460 8524,'31'-33'-137,"-10"5"1,-5 17 367,-16 11 0,-5 18 0,-18 20 0,-5 8 104,-7 10 1,-5 14 0,-4 7 0,-3 7-224,23-39 0,-1 1 0,-4 1 0,0 2 0,1 5 0,0 2 0,-1-1 0,0 2-182,1-2 1,0 2 0,-2 8 0,1 0 0,4-8 0,1-2 0,1 2 0,0 1-203,0 0 0,1 0 0,3-8 0,1-2 0,-10 48 0,14-17-1778,9-16 2050,5-9 0,10-21 0,1-3 0</inkml:trace>
  <inkml:trace contextRef="#ctx0" brushRef="#br0" timeOffset="2784">7723 313 8268,'0'-33'76,"-2"12"1,-5 17 0,-7 8 425,-5 10 0,-4 7 0,-5 10 0,-5 11-154,1 11 1,-8 15 0,7 2 0,1-2-235,4-3 0,7-2 0,7-2 0,7-5-60,4-7 1,20-12 0,8-4 0,10-5-101,10-10 1,15 1-1,-1-12 1,1-2-347,8-3 0,-5-2 0,7 0 0,-7 0-123,-7 0 0,2 0 1,-11 0-1,-7 0-358,-10 0 873,-7 0 0,-11 9 0,-3 3 0</inkml:trace>
  <inkml:trace contextRef="#ctx0" brushRef="#br0" timeOffset="3202">7219 1342 8268,'-35'0'495,"0"0"1,10 0 549,-3 0 0,16 0-635,12 0 1,26 0 0,16-2-505,2-5 0,7 4 0,1-1 0,-1 8-103,0 10 0,-2 7 1,-9 5-1,-7 2-44,-12-2 1,-3 6 0,-11 3 0,-4 5 173,-8 2 0,-9 5 1,-14-3-1,-7-2 209,-5 5 0,-11-5 0,-5 7 1,-5-5 12,-2-2 0,0 0 1,0-2-1,3-5-219,4-7 1,7-5 0,16-2-1,10-2-24,6-5 0,17-5 0,5-9-555,14 0 0,25-2 0,5-5 0,9-7 400,5-5 1,3-2 0,1 0 0,3-2 395,-2-5 0,-10 4 0,-4-4 0,-5 7 399,-9 7 1,-8-2 0,-11 9-56,0 2 1,-7 8 0,-2 8-215,-3 10 0,-2 14 0,-4 0 0,1 7-605,3 7 0,10-2 0,-3 7 0,4-3-145,3-4 0,0-3 1,0-2-1,0 0 467,0 0 0,10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55.52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210 10 7671,'0'-9'374,"0"9"0,-2 14 438,-5 11 1,-5 8 0,-9 11 0,0 5 228,0 7-1008,0 24 1,0-10 0,0 16-321,0 3 1,3-12 0,4 7 0,7-7-368,4-10 0,6 1 0,4-19 1,9-5 653,10-6 0,6-8 0,10-9 0</inkml:trace>
  <inkml:trace contextRef="#ctx0" brushRef="#br0" timeOffset="280">756 640 10878,'0'28'575,"0"0"1,0 9 0,3-6 0,1-3-755,3-7 1,10-7-1,-3 2 1,4-4-132,3-3 1,7 5 0,3-7-1,1-2 103,6-3 1,4-2-1,4-2 1,3-5 7,-2-7 0,-3-12 0,-2-4 0,-2-3-133,-5-4 0,-7-1 0,-14 1 0,-7 2 491,-5-2 0,-6-1 0,-10 1 0,-14 4 169,-10 3 1,-6 11 0,-3 12 0,-4 5-31,-3 2 1,1 2 0,-3 5-1,7 7-285,4 5 0,10 2 0,3 0-13,1 0 0,3 0 0,7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57.47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126 292 7704,'0'-21'245,"0"0"1,0 0 955,0 0-889,-9 9 0,4 12 0,-9 17 0,-2 8 149,-3 10 1,1 14 0,1 7-1,6 3-206,1-3 0,3 4 0,12-6 0,7 0-394,9-5 1,16-14 0,3-7 0,9-7-230,4-7 1,1-7 0,2-14 0,-7-10 16,-5-8 1,-4-8-1,-5-9 1,-9-2 193,-10-5 1,0-3 0,-9-6 0,-4 2 30,-8-2 0,-14-3 0,-11 0 1,-3 5 371,-4 7 1,-3 5 0,1 7 0,1 6 409,3 10 0,10 14-834,-3 0 1,16 7-1,12 7 1,14 10-1831,12 8 2008,25-1 0,5 6 0,16-9 0</inkml:trace>
  <inkml:trace contextRef="#ctx0" brushRef="#br0" timeOffset="295">1260 397 10201,'-28'33'0,"3"6"0,6 8 0,10-3 802,6-6 0,3-1 0,3-9 0,6-2-1273,12-3 1,5-4 0,13-5-1,8-7 259,4-5 1,5-4-1,10-5 1,-1-10 54,-2-8 0,5-1 1,-15-9-1,1-2-81,-5-3 0,-14-2 0,-9 2 0,-10 3 289,-9 2 1,-14 2 0,-9-2-1,-12 7 160,-14 5 1,-10 4 0,-11 3 0,0 4 118,0 3 0,10 2 1,4 7-1,7 0-97,7 0 1,7 2-909,14 5 0,23-4 1,21 4-1,15-5 675,11-2 0,14 0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7:23.865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2824 1 4910,'-83'0'1,"0"0"1,0 0 0,0 0 0,-1 0 0,-2 0 0,1 0 0,0 0 0,-1 0 0,1 0 0,0 0 0,0 0 0,2 0 0,0 0 0,1 0 0,1 0-176,-19 0 1,1 0-1,2 0 1,6 3-1,1 0 1,3 1 151,5-1 1,3 1-1,2 3 1,7 1 0,3 2-1,3 2 1,-19 7-1,5 4 1,10 3 0,5 4-1,13 3 1,7 4 478,7 2 0,9 6-457,11 14 0,9 3 0,1-2 0,5 2 0,5 10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1:58.178"/>
    </inkml:context>
    <inkml:brush xml:id="br0">
      <inkml:brushProperty name="width" value="0.34286" units="cm"/>
      <inkml:brushProperty name="height" value="0.34286" units="cm"/>
      <inkml:brushProperty name="color" value="#333333"/>
    </inkml:brush>
    <inkml:brush xml:id="br1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19 10123 8313,'-7'23'0,"0"3"819,3 2 0,8 2 0,6-4 0,1 4-822,6 3 1,1 2-1,6 7 1,1-2-99,3-5 0,-2 2 0,-10-7 1,-2 1 11,3-1 0,-6-9 1,3-9 81,3-3 0,1-2 0,3-9 0,-2-5-39,-5-7 0,9-14 0,-4-7 0,0-5 30,-1-2 1,10-7 0,-11-2 0,-1-1 32,3 1 1,-10-3 0,-2 10 0,-5 7 275,-2 4 0,-2 5 0,-5 7 0,-7 2-162,-5 5 1,-11 5 0,-5 9-1,-2 0-544,2 0 0,-3 0 1,10 0-1,5 2-1489,7 5 1902,-3-4 0,17 15 0,-8-6 0</inkml:trace>
  <inkml:trace contextRef="#ctx0" brushRef="#br0" timeOffset="317">2098 9871 7885,'-21'42'349,"7"-7"1,0 0 0,-5 2-221,-6 3 0,-1 11 0,-11 8 0,-5 11 234,-5 14 0,0 2 0,29-39 0,1 2 0,-11 42-301,5-10 1,11-1 0,5-15 0,5-7-852,2-4 789,0-14 0,9-10 0,3-9 0</inkml:trace>
  <inkml:trace contextRef="#ctx0" brushRef="#br0" timeOffset="2241">11674 8569 7665,'-19'-12'438,"12"-4"1,-14 9-334,2 2-175,10 3 1,0 11-1,9 5 1,0 5-1,0 4 810,0 5 0,0 14 0,0 17-242,0 8 0,-3 15 0,-1 9 0,-6 0-407,-1 2 1,4-6-1,-5 4 1,0-7-846,1-7 0,4-7 1,-5-14-1,3-7-103,4-5 1,3-11 151,2-5 1,2-24-1,7-15 705,12-20 0,10-4 0,11-16 0</inkml:trace>
  <inkml:trace contextRef="#ctx0" brushRef="#br0" timeOffset="2551">12240 9178 7665,'54'-14'0,"-7"0"112,-10-2 1,3 6 0,-8 3 287,1 5 1,-3 4-193,-9 5 0,-9 5 0,-5 11 0,-5 3 6,-2 2 1,0 9 0,3-4-1,4 2-49,7 0 0,4-9 0,6 2 0,4-5-96,7-2 0,7-9 0,9-5 1,10-5-193,6-2 0,3-16 1,-7-8-1,0-8-149,0-13 1,-9 1-1,-5-12 1,-7 0 181,-7 2 0,-5-6 0,-11 4 0,-5-3 131,-7 3 0,-12 0 0,-6 12 0,-6 7 209,-6 4 0,-12 7 0,0 12 0,-2 7-134,2 5 1,-5 2 0,5 2 0,-2 3-276,2 2 0,4 7 0,10-7-69,0-2 0,10-5 0,6-7 0,12-5-1990,14 0 2218,19-16 0,13 5 0,10-19 0</inkml:trace>
  <inkml:trace contextRef="#ctx0" brushRef="#br0" timeOffset="2929">15726 8632 9272,'-35'12'0,"3"9"810,1 11 1,-4 15-1,7 4 1,5 1-1576,7-1 0,-3 7 1,7 1-1,1 6 738,4 5 1,-5 14-1,0-2 1,-2 2 113,0 4 0,7-1 0,-4-8 0,1-7-339,6-6 0,1-8 1,6-16-1,4-2 108,7-5 0,4-14 1,6-14-1,1-5 144,3-2 0,10-19 0,-6-4 0</inkml:trace>
  <inkml:trace contextRef="#ctx0" brushRef="#br0" timeOffset="3229">16650 9472 11073,'19'30'0,"-3"5"-171,-2 5 1,0 2 0,10-2 0,4-5-145,7-7 0,7-5 1,7-2-1,4-2-191,1-5 0,7 2 0,-8-9 0,1-5 353,-5-6 0,-7-10 0,-5-14 0,-6-7 296,-8-5 1,0-4 0,-16-3 0,-2-2 436,-3 2 0,-4-4 0,-7 0 0,-10 2-169,-7 4 0,-9-8 0,5 13 0,-5 0-293,-9 3 1,-1 18 0,-11 1-1,-2 6-205,-3 7 1,-11 5-1,-7 10 1,-8 8-558,-4 8 1,0 2 0,7-7-1,0 0 644,0 0 0,0 0 0,0 0 0</inkml:trace>
  <inkml:trace contextRef="#ctx0" brushRef="#br0" timeOffset="3735">11275 12097 7639,'-7'-10'1868,"0"13"-817,2 15 0,5 6 0,9 6-1871,12-7 1,10 1 0,15-17 0,8-3 509,9-1 1,12-3-1,-5-3 1,-5-4 78,-7-7 0,-6-14 0,-13-4 0,-4-3 365,-7 0 0,-14 0 1,-7-10-1,-4 1 166,-3 2 0,-12-5 0,-7 12 0,-9-4-7,-4-3 0,-3 7 0,-10 2 0,-1 3-256,-3 4 0,-3 3 1,8 4-1,0 5-71,4 7 0,5 5 1,0 2-1,7 0-50,5 0 1,11 2 0,7 5-325,10 7 1,25-4-1,19-3 1,14-5-835,14-2 1242,19 0 0,-35-8 0,4-3 0,4 0 0,0-1 0</inkml:trace>
  <inkml:trace contextRef="#ctx0" brushRef="#br0" timeOffset="4049">13290 11614 8186,'-42'2'0,"0"5"0,3 7 819,4 5 0,0 2 0,11 0 0,8 0-603,4 0 0,8 0 0,11 0 0,9 0-222,10 0 1,13 0 0,13-3 0,1-1-217,6-3 0,1-10 1,3 3-1,0-7-2,0-7 1,-2-7-1,-5-11 1,-7-6 177,-5-1 1,-4-10 0,-5-10 0,-9-1 32,-10-5 0,-7 4 1,-13-2-1,-10-2 36,-14-3 0,-19-2 1,-9 5-1,-5 6 47,-2 10 0,0 17 0,0 1 1,0 10 43,0 5 0,12 11 1,9 12-1,12 7-275,6 7 0,6-2 0,6 9 0,14 0-265,17-2 1,16 6 0,21-6 0,14 0 425,9-5 0,15 4 0,-46-15 0,-1-1 0</inkml:trace>
  <inkml:trace contextRef="#ctx0" brushRef="#br0" timeOffset="4353">14802 11698 8937,'-2'23'819,"-5"5"0,-2 12 0,-8 11 0,6 0-150,1 1 0,3-3 0,10-7 0,4-3-930,7-4 0,14-4 1,9-13-1,7-1-375,5-3 1,7-12-1,-4-2 1,-3-12 194,-5-6 1,7-22-1,-13-9 1,-6-9 87,-6-5 0,-3 0 0,-16 0 0,-2 0 548,-3 0 1,-11 2 0,-5 5 0,-7 7 106,-7 5 0,-5 4 1,-9 8-1,0 8-101,0 8 0,-7 11 0,0-2 1,3 7-76,1 7 0,3 5 1,3 9-1,4 0-739,7 0 1,14 7-1,7 0 2,4-2 1,22-10 0,9-4 0,14-3 610,14-4 0,0-3 0,26-2 0,-8 0 0</inkml:trace>
  <inkml:trace contextRef="#ctx0" brushRef="#br0" timeOffset="4525">16650 11530 7629,'49'0'201,"0"2"1,-4 5 445,-8 7 1,-7 12 0,-11 4 0,-3 3-514,-2 4 1,-2 10 0,4 2 0,-4 0-72,-3 2 0,-2 0 0,-7 8 0,0-6-567,0-1 1,7-3 0,0-7 0,0-3-314,3-4 0,-6-2 1,10-7 816,3 2 0,1 9 0,3-4 0</inkml:trace>
  <inkml:trace contextRef="#ctx0" brushRef="#br0" timeOffset="4663">17343 12412 8373,'0'-3'0,"0"10"177,0 10 0,-2 4 0,-3 0-177,-2 0 0,-9 0 0,4 0 0</inkml:trace>
  <inkml:trace contextRef="#ctx0" brushRef="#br1" timeOffset="-101781.73">3883 842 8801,'-49'30'174,"2"3"0,-20 11 1,8 3-1,13 4 1,6 5-72,5 9 1,7-2 113,-7 7 0,9 12 0,-4 4 0,2 10-141,14-43 0,0 1 0,0-1 0,0 1 0,2 6 1,1 2-1,-2 0 0,0 2-220,-1 1 1,0 0-1,0 7 1,0 1-1,3 1 1,1 1-1,-1 7 1,1 2 126,-1 5 0,1 2 0,-1 7 0,1 2 0,3-30 0,0 1 0,0 0 0,0 5 0,1 1 0,0 1-194,1 4 1,1 1-1,-1 2 1,-1 7-1,0 1 1,0 2 0,2-19-1,2 1 1,-1 0-1,0 1 1,0 1-1,-1 1 1,1 0 0,-1 1 225,1-1 1,-1 0 0,1 1 0,-1 0 0,1 3 0,-1 1 0,1 0 0,-1-1 0,0-6 0,-1-1 0,0-1 0,0 1 0,1 1 0,0 0-1,0 0 1,0 1-3,0-2 1,1 1 0,0-1 0,-1 1 0,1 0 0,-1-1-1,1 1 1,-1-1 0,0-1 0,-1 0 0,0 0 0,0-1 0,1 2-1,0-1 1,0 1 0,0-1 63,0 2 0,0-1 1,1 1-1,0-1 1,1-1-1,1 0 0,1 0 1,-2 0-1,1 0 1,-1 0-1,0 1 1,0-1-1,1 1 0,1-1 1,-1 1-1,1-1-20,0 1 0,0-1 0,0 1 0,0 1 0,0 4 0,1 1 0,-1 0 0,1 0 0,1 0 0,-1 0 0,1 0 0,0 0 0,1 1 0,0 0 0,0 0 1,0 0-121,0-1 0,-1 0 0,1 0 0,1 1 0,1 5 0,2 1 0,0 0 0,-1-2 0,0-6 0,-1-2 0,0 0 0,0 0 0,1 3 0,0 0 0,0 1 0,0 0 49,-1 3 0,1 2 0,0-1 0,0 0 1,1 0-1,1-1 0,-1 0 0,1 1 1,1 4-1,-1 1 0,1 0 0,0 0 1,1 1-1,0-1 0,0 0 0,0 0-7,0-2 0,1 0 1,-1 0-1,1 0 1,0 6-1,0 1 1,0 0-1,0-1 1,1-4-1,-1-1 1,1 0-1,0 0 1,0 1-1,1 1 1,-1-1-1,0 0 0,0-3 1,-1-1 0,1 0 0,0 0 0,0-2 0,1 1 0,0-2 0,0-2 0,-1-7 0,0-3 0,-1 0 0,1 0 0,2 22 0,0-2 0,0 1 30,-2-3 0,1-1 0,-1-1 1,-1-7-1,1-1 0,0 0 1,2 1-1,1 1 0,0-1 1,1-3-1,-1 0 0,1 0-81,0-3 1,0 0 0,1 0 0,0 2 0,0 1 0,0-1 0,0-7 0,0-2 0,1 0 0,1 2 0,1-1 0,1 1 59,1-2 0,0 1 0,2 0 1,4 6-1,1 2 0,0-2 0,-1-2 1,0-1-1,0-1 0,1 1 0,1 0 1,0 0-7,1 1 0,0 1 0,0-1 1,0-2-1,0-1 0,1 0 1,1 0-1,0 0 0,1-1 1,-1-2-1,-1-1 0,1 0-26,0-2 0,1 0 0,-1-2 0,15 23 0,0-4 0,-1-4 0,2-4 0,-4-8 0,1-3 4,-6-9 0,1-3 1,0-2-1,0-4 0,27 15 1,-5-15 103,-5-13 0,-4-19 0,4-9 0,-2-8-123,2-4 1,5-16 0,10 2 0,8-2 45,8-1 1,-36 13 0,1 1 0,1 1 0,0 0 0,6 1 0,2 2-8,6 1 0,4 3 1,8 0-1,4 1 1,8 1-1,3 0 0,-30 1 1,1-1-1,0 2 27,2-1 0,0 1 0,1 2 0,6 1 0,2 1 0,1 1 0,4 2 0,0 1 0,1-1 0,3 0 0,0-1 0,0-1-43,-2-1 0,-1-1 0,1 0 0,9-1 0,1-2 1,-1-1-1,-6-3 0,-2-1 0,1-1 0,2-2 0,-1-1 1,1-1 14,-1-2 0,1 0 0,-2-3 0,-4-2 0,0-2 0,0 0 0,5-1 0,0-1 0,0 0 0,-1-1 0,-1 0 0,0-1-23,-2 0 0,0 0 1,0 0-1,3 2 0,1 1 1,-2-1-1,-4 1 1,-2 0-1,1 1 0,3 0 1,1 0-1,0 2 22,1 0 1,0 2 0,1 1 0,7 2 0,0 3 0,1 1 0,-4 2-1,-1 2 1,2 1 0,3 0 0,2 2 0,0 1 20,-22 0 1,0 2 0,1 0 0,-1 0 0,24 2 0,1 2 0,-1 1 0,-22 1 0,0 1 0,0 1 0,0 0 0,1 0 0,0 0 0,-1 1 0,1 1-37,0 1 1,-1 1 0,2 0 0,-1 0 0,4 0-1,1-1 1,0 1 0,1 0 0,1 2 0,1 0 0,0 0-1,0 0 1,0 0 0,0-1 0,1-1 0,-1 1 40,-2-1 1,0 0 0,1-1 0,0 1 0,6 0 0,2 1 0,-1-1 0,-1-2 0,-9-2 0,-1-1 0,-1-1 0,1-1 0,0 0 0,-1-1 0,1 0 0,-1 0-45,0-1 0,1 0 1,-1-1-1,-1-1 0,18 0 1,-1-1-1,0-1 1,-2-1-1,0-1 0,-2-2 1,-5-1-1,0-2 1,-2-1-1,-3-3 0,-2-1 0,1-2 1,-2-1-1,-1-1 0,-2-2 1,21-9-1,-3-3 0,-3-2 0,-2-3-11,-5 0 1,-3-4 0,0-6 0,-3-2 0,-11 3 0,-3 0 0,-1 1 0,0-1 77,-2 0 0,-1 2 0,-4 5 1,0 1-1,3-4 0,1 1 0,0 2 1,-1 1 134,-1 1 1,1 1-1,6-7 1,0 1-1,-2 4 1,0 1-1,2-3 1,-1 0-102,0-1 1,0-1-1,-1-3 1,0-1 0,0 0-1,0-2 1,0-5-1,0-2-42,1-4 0,-2-2 0,-3-1 1,-1-3-1,-1-5 0,-2-3 1,-3-2-1,-2-2 18,-3-3 1,-3-4 0,-13 19 0,-1-3 0,-2-1 0,-3 1 0,-3-2 0,-1 0 0,-1-5 0,-1-1 0,-2-1-43,-3-1 0,-1-1 0,-3-3 1,-1-7-1,-2-3 0,-2 0 0,-4 1 1,-2 1-1,-1-1 0,0-3 0,0-1 1,-1 1 48,-1-3 0,0 0 0,-2 0 1,-4 0-1,-3 0 0,1-1 1,-2-4-1,0-1 0,0 1 1,-1 2-1,0 1 0,0 1-14,1 3 1,-1 2 0,0 0 0,1-1-1,0-1 1,0 3 0,1 4 0,-1 2 0,1 0-1,1 1 1,-1 1 0,1 0 98,0 2 0,0 1 0,1 0 0,2-2 0,1 0 0,-1 1 0,0 1 1,-1 1-1,1-1 0,1 1 0,0 0 0,1-1-92,0 0 1,0 0 0,0-1 0,0 1-1,0-1 1,0-1 0,0-2 0,0-1-1,0 0 1,0-4 0,1-1 0,0 0-66,1-3 1,1-2 0,-1 0-1,-1-3 1,0-1 0,0 0-1,1 0 1,0 0 0,1 0 0,-2 0-1,1-1 1,-1 0-41,2 0 0,-1 0 1,0-1-1,1 21 1,-1 0-1,0 0 0,1 1 1,-1-22-1,1 0 1,-1 1-1,-2 0 1,0 1-1,0-1 17,-2 2 1,-1-1-1,1 2 1,1 5 0,0 2-1,0-1 1,-1-3 0,0 0-1,-1 1 1,2 3 0,0 1-1,1 0-27,0 2 1,0 2 0,0 0-1,-2 0 1,0 0 0,-1 2-1,1 7 1,-1 2 0,1 0-1,0 2 1,1 2 0,-1-1 96,-3-26 0,1 0 0,0-5 1,1 2-1,0 10 0,1 2 0,1 0 1,0 0 52,1 0 0,0 0 1,0 1-1,0 0 0,-3-2 1,-1 0-1,1 0 1,-1-1-60,0 3 1,1-2 0,0-9-1,-1-3 1,0 3 0,-1-1-1,3 29 1,0-1 0,-1 0-67,-1-1 1,-1 1-1,0-1 1,-2-4 0,0 0-1,0 1 1,-2 1 0,0 0-1,-1 0 1,-1-1 0,-1 0-1,0 1 41,-1-2 1,0 1 0,-1 1 0,0 3 0,0 1 0,0 1 0,-11-31 0,-1 3 0,0 5 0,-2 3 22,1 6 1,-2 2 0,-2 0 0,-1 2 0,4 8 0,0 1 0,1 3 0,0 0 121,2 6 0,-1 0 0,2 1 0,-1 2 0,1 8 0,-1 1 0,1 1 0,-1 0 273,1 0 0,-1 1 0,-29-31 0,3 1 1,7 3-374,6 0 0,-6-7 1,14 7-1,-1 3-67,-1 1 1,-1-6 0,-2-3 0,0-2-142,0 0 1,-2 0 0,-3-7 0,-4 5 91,-3 9 0,5 2 0,-7 22 0,-2 4 358,-3 4 0,-2 20 1,-2-1-1,-5 7-275,-7 8 1,2 1-1,-2 3 1,-2 0 56,-3 0 1,-4 7 0,-7 0 0,42-4 0,-1-1-63,-2 0 0,-2-2 0,-3 1 0,-1-2 0,2 1 0,0-2 0,-5-1 1,0-3-13,-8-4 1,-1-1 0,-2-1-1,-1-2 1,-8-6 0,-2-2-1,-2-2 1,-1-1-27,0 0 1,-1-1 0,24 4 0,-1-2 0,1 0 0,-2 1 0,0-1 0,0 1 0,-3-2 0,0-1 0,0 0-16,0 0 0,1 1 1,-2-1-1,-6-3 1,-2-1-1,2 0 1,5 2-1,2 0 1,-1 0-1,-2-1 0,-1 1 1,0-1 113,-2 0 1,-1 0-1,1 1 1,3 0 0,0 0-1,0 0 1,-1-1 0,0 0-1,0 0 1,1 0 0,0 1-1,0-1-19,1 1 0,0 0 0,-1 0 0,-5-4 1,-1 0-1,0 0 0,4 4 0,1 0 1,-1 0-1,-1 0 0,0 0 0,-1 0-11,2 1 0,-1 0 0,-1 2 0,-6 0 0,-1 2 0,1 1 0,6 2 0,2 1 0,-1 2 0,-2 0 0,-1 2 0,0 0-62,-2 2 1,-1 0-1,0 2 1,-2 0-1,1 2 1,-2 1-1,-2 2 1,-1 1 0,-1 2-1,0 0 1,-1 2-1,1 0-35,2 2 1,0 0-1,0 2 1,-8 2-1,0 2 1,0 2-1,3 1 1,0 2 0,1 1-1,-3 0 1,0 1-1,-1 1-82,1 1 0,-1 1 0,0-1 0,-1-1 1,0-1-1,1 1 0,2 1 0,0 0 1,1-1-1,1-2 0,0 0 0,0-2 160,1-1 1,0 0-1,2-2 1,5 0-1,0-1 1,1-1 0,0 0-1,1-2 1,-1 0-1,5-1 1,0-1 0,0 0 19,4-1 0,1 0 1,0 0-1,3-1 0,-1 0 1,2 0-1,-28 0 0,1 0 1,0-1-1,1-1-159,2-1 1,2-1 0,-5-1 0,3-1 0,10-4 0,3-1 0,0 0 0,2 1 78,0-1 1,2 1-1,1-2 1,1 0 0,0 0-1,1-1 1,3-2 0,1-1-561,4 0 0,2 0 612,-2-2 0,2 1 0,3-1 0,1 1 0,-5-1 0,0 1 0,0-2 0,0 0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2:16.980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1114 535 7714,'-21'-19'107,"-2"3"1,-3 4 323,-2 3 1,-9 2 0,2 7 0,-7 2-139,-7 5 1,-7 17 0,-12 15 0,-4 13-21,-3 8 0,36-27 0,1 2 0,-4 7 0,0 2 0,1 0 0,0 1-44,2 0 0,1 1 0,2 3 1,2 0-1,5-2 0,2-1-855,2 3 1,1-2 823,-11 32-61,5 12 1,18-32-1,5 1-54,5-6 1,21-5-1,9-9 1,11-5-379,10-7 1,5-7-1,11-7-505,5-7 247,5-5 0,16-21 0,2-11 0,-44 9 0,0-2-1086,5-4 1,0-2 1638,-7-5 0,1-2 0,9-1 0,1-1 0,-8-3 0,0-2 0,1 1 0,1 0 0,-2 0 0</inkml:trace>
  <inkml:trace contextRef="#ctx0" brushRef="#br0" timeOffset="200">1660 472 9102,'-12'12'0,"5"9"0,5 14 0,2 9 0,0 10 575,0 6 0,0 3-650,0 21 0,-7 5 0,1-36 0,0 1 0,-1 1 1,0 0 27,0 1 0,-2 0 0,-6 1 0,0 0 0,3-2 0,3 0 0,-2 0 0,1 0-212,1-3 1,1-2-1,-8 44 1,9-20 0,2-13-1740,3-17 1998,2-11 0,9-12 0,3 0 0</inkml:trace>
  <inkml:trace contextRef="#ctx0" brushRef="#br0" timeOffset="512">2206 1312 7729,'9'16'819,"-9"5"0,-9 14 0,-10 0 0,3 5-506,2 2 1,0 9-1,-5 5 1,3 3-142,2-3 0,9 2 1,-2-9-1,5-2-38,2-3 0,0-11 0,4-8 0,8-8-86,9-10 0,16-10 0,5-11 0,10-14-210,1-9 1,13-14-1,-8-5 1,0-5 51,3-2 1,-10 9 0,-4 3 0,-7 2-231,-5 0 1,-10 9-1,1 12 1,-7 7 111,-5 7 1,-10 10 593,3 18 0,-4 2 0,-3 19-226,0 2 1,0 5 0,0 5 0,0 4 0,0 1-182,0-1 1,0 3-1,2-10 1,3-7-691,2-4 0,2-5 0,-2-7 731,7 0 0,5-9 0,2-3 0</inkml:trace>
  <inkml:trace contextRef="#ctx0" brushRef="#br0" timeOffset="833">3655 1144 8040,'-7'28'0,"-3"0"0,1 0 819,0 2 0,-8-4 0,1 7 0,-7-1-724,-5 1 0,-10 2 0,3 7 0,-7 0-298,-7 0 1,5-2 0,-5-3 0,5-4 389,2-3 0,11-2-213,10-7 0,14-9 1,24-5-1,15-7-37,13-7 0,13 2 0,0-9 1,8 0-33,4 2 1,0 3 0,-7 9 0,-3 0 52,-4 0 1,-4 2 0,-13 5 0,-4 7 207,-7 5 1,-7 4 0,-7 5-1,-7 5 62,-4 0 0,-22 6 1,-9-4-1,-12 3-259,-9-3 1,-4 2-1,-13-9 1,-1-2-403,-3-3 0,0-9 0,9-2 0,3-3-1259,2-4 1692,9-12 0,-4-24 0,9-13 0</inkml:trace>
  <inkml:trace contextRef="#ctx0" brushRef="#br0" timeOffset="1004">4327 577 11133,'0'21'0,"-3"2"0,-1 3 0,-3 2 343,2-2 0,12-3 0,7-4 0,5-5-1163,2-7 1,9-5 0,5-2 0,5-2 351,2-5 1,2-7-1,3-12 1,4-4-191,3-3 1,-8-2 657,3-7 0,5 0 0,0 0 0</inkml:trace>
  <inkml:trace contextRef="#ctx0" brushRef="#br0" timeOffset="1179">4516 409 9224,'-42'42'0,"0"0"1092,0 0 0,9 9 0,5 5-855,5 5 1,9 11 0,2 8 0,3 6-238,4 5 0,3 5 0,4-8 0,3-1-239,2 1 0,7-1 0,-5-8 0,3-7-581,4-6 1,10-1 0,4-16 0,3-7 668,4-12 1,3-2 0,2-16 0</inkml:trace>
  <inkml:trace contextRef="#ctx0" brushRef="#br0" timeOffset="1505">5104 1480 7709,'14'-9'2295,"0"6"-1868,2 8 1,12 2 0,5-9 0,2-3-545,0-2 1,0-16-1,7-1 1,0-4-243,0-2 0,-7-7 1,-3 2-1,1-7-77,0-7 1,-10 4-1,0-4-330,-6 5 517,-13 2 0,6 0 0,-13 2 0,-4 5 58,-7 7 1,-14 14 0,-9 7 0,-10 10 534,-9 11 0,-4 18 0,-3 27 0,0 8 88,0 10 0,32-36 0,1 0 0,1 1 0,2 0 0,-20 40 117,10-5 1,2 2 0,12-9 0,6-5-325,6-6 1,6-10 0,14-14 0,10-10-275,7-8 1,20-8 0,3-11-1,10-8-559,4-11 1,2-11 0,3-17 0,2-7-865,-3-5 1,6-2 1471,-3 0 0,-35 28 0,0-2 0,28-38 0</inkml:trace>
  <inkml:trace contextRef="#ctx0" brushRef="#br0" timeOffset="1754">6070 955 7685,'-10'21'971,"6"9"1,-8 5-216,3 5 0,-5 4 1,7 3-1,0 4-512,-3 3 1,6 2-1,-8 7 1,0 2 0,3 1-268,0-3 1,-5 2 0,7-18-1,2-5-727,3-5 289,2-11 0,4-10 0,8-23 0,11-21 351,8-16 0,4-3 0,4-7 1,-1 1 153,-3-1 1,0 5 0,7-5 0,-3 3-200,-4 4 0,3 5 0,-10 7 0,-3 10-317,-1 8 0,4 1 1,0 9-1,0 0 472,2-2 0,3 6 0,9-6 0</inkml:trace>
  <inkml:trace contextRef="#ctx0" brushRef="#br0" timeOffset="1950">7602 10 8454,'-16'-9'921,"-5"9"1,-5 0 0,8 9-902,4 0 1,2-4 0,7 9-348,-2 2 0,3 3 384,11 2 1,4-7 0,10-2 0,0-1-2601,0 1 2543,0-7 0,-9 13 0,-3-6 0</inkml:trace>
  <inkml:trace contextRef="#ctx0" brushRef="#br0" timeOffset="2105">7203 701 7635,'-6'39'377,"-1"-4"1,-7 12 0,4-3 0,1 8 441,0 6 0,-1 10 0,6 4 0,-6 0-391,-1 1 0,4 4 1,-5-7-1,0-5-1062,1-7 1,6-6-1,-2-13 1,5-4-2461,2-7 3094,0-14 0,9-14 0,3-11 0</inkml:trace>
  <inkml:trace contextRef="#ctx0" brushRef="#br0" timeOffset="2429">8064 827 7686,'-9'42'647,"-5"0"0,-5 0 0,-4 2 1,-3 5 40,-2 7 1,-2 5-1,4-1 1,-2-1-602,3-3 0,-6-10 1,1 3-1,0-7-30,-1-7 1,10-4-152,7-10 0,10-14 0,1-14 0,13-21-254,11-17 0,21-15 0,2-10 0,7 0 154,8-3 0,1 1 0,3-5 0,-2 9 125,-5 10 0,-5 11 0,-9 19 0,-2 14 293,-5 10 1,-7 6 0,-14 5 0,-7 9 21,-5 10 0,-2 14 0,0 11 0,0 3 56,0 4 1,-7 3-1,-2 2 1,0 0-267,-1 0 0,-6-10 0,4-4 1,1-4-859,4-3 1,-3-3 0,3-4 314,3-7 1,4-14 506,7-7 0,14-23 0,11-7 0</inkml:trace>
  <inkml:trace contextRef="#ctx0" brushRef="#br0" timeOffset="2895">8988 806 7680,'-9'21'560,"-5"0"0,-12 2 0,-4 3 0,0 4 198,-1 3 1,3 2-1,10 4 1,1-1-660,3-3 1,10-3 0,-3 3 0,4-7-386,3-4 0,3-13 0,6-4 0,10-4-72,6-3 1,13-12-1,-3-11 1,7-17 59,7-14 1,-3-9-1,8-7 1,-3-2 41,-4 4 1,-3 1 0,-4 20-1,-5 7 218,-7 10 0,-7 7 1,-5 4 293,-2 5 1,-9 9-1,0 17 1,-10 11 257,-9 8 0,-7 13 0,-5 14 0,-4 10-182,-3 9 0,-2 14 0,15-42 0,-2 0 0,1 2 0,-2 1-157,-1 0 1,-1 1-1,-2 2 1,-2 2 0,-4 0-1,-2 0 1,0 1 0,-2 1-140,0 1 0,-1 1 0,4-4 0,-2 0 0,-2 0 0,-1-2 0,1-2 0,-1-1-20,2-2 0,0-2 0,1-6 0,2-2 0,-20 23 0,12-17-78,12-15 0,6-6 0,6-20 0,4-10-494,7-13 1,4-13 0,6-15 0,4-5 269,7-5 0,4-10 0,3 13 1,-2-1 160,-5 5 0,12 14 0,-5 7 1,2 5 318,0 2 1,8 9-1,6 5 1,10 2 373,9-2 0,7 5 0,7-7 1,7 2-266,4 0 0,3-7 1,3 4-626,4-1 1,-12 4-1,3-5 1,-8 3-1,-6 2-450,-3-3 0,-11 8 0,-5-5 0,-7 7 772,-7 7 0,5 14 0,-8 12 0</inkml:trace>
  <inkml:trace contextRef="#ctx0" brushRef="#br0" timeOffset="3033">10731 1730 7621,'-21'14'0,"-14"2"0,-16 7 0,0 17 0,-1 14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2:14.41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63 523 7744,'0'-9'111,"0"11"0,-2 15 0,-3 11 1,-4 4 543,-3 6 0,8 1 1,-6 3-1,3 0 0,0 3 69,3 4 1,1-5 0,3 5-1,3-5-83,4-2 0,-3-2-107,10-5-483,0-5 1,10-9 0,1 0 0,3 0-88,-2 0 1,7-9 0,-1-5 0,3-5-225,0-2 1,0-4 0,7-10 198,0-14-74,0-19 1,-2-9-1,-3-14 1,-4-7-159,-3-5 0,-2 8 0,-7 4 1,-2 7 128,-5 7 0,-5 7 0,-9 11-85,0 3 1,-2 12 0,-5 0-310,-7 6 1,-5 13 67,-2-3 0,10 2-1710,4-2 2200,4 5 0,22-17 0,4 7 0</inkml:trace>
  <inkml:trace contextRef="#ctx0" brushRef="#br0" timeOffset="628">1617 166 7724,'0'-11'220,"0"-3"1,-2 14-1,-5 11 1,-7 10-1,-5 10 1,-2 1 432,0 6 1,-9 4 0,-5 4 0,-5 6-156,-2 1-249,0-6-1420,10 4 1523,-8-9-153,17 0 251,-8-9-367,10-3 1,7-11-73,0-5 32,10-5-690,-6 1 379,20-8 1369,1 7-1100,10-9 1,7 7 0,5 3 98,7 1-154,-3 3-842,14 7 467,-9 0 202,10 0 151,-8 0 1,7 7 0,-9 3 0,-2-1 0,-5 0 0,-7-2 223,-5 3 1,-11-8-1,-5 7 1,-5-2-44,-2 0 0,-2 3 0,-7-6 0,-12 3-40,-12-2 0,-9 4 0,-7-2 0,-7-2-393,-5-3 0,-2-2 0,3-2 0,4-5-1434,7-7 995,4-5 321,13-11 56,1-12 390,20-12 0,1-27 0,10-6 0</inkml:trace>
  <inkml:trace contextRef="#ctx0" brushRef="#br0" timeOffset="999">2541 21 7741,'21'-12'-1,"-7"3"694,0 9 1,7 0-333,7 0-389,0 0 121,-7 9 0,0-4-67,0 9-204,9-9 377,-16 13-138,24-15 1,-24 15-33,14-4 0,-12 3 0,-2-1 0,2-2-266,3 2 0,2-4-747,0 2 766,0-9-309,-9 4 187,-3-9 174,-9-9 1,-2-1-1,-5-6-14,-7 2 2,-14 9 818,-5-4-503,-9 9 0,-2 0 181,-5 0 0,-5 16 0,-9 8 644,0 6-669,0 5 1,-2 16 0,-1 5 0,-1 7 863,-1 7-2429,17 5 1402,15-34 0,2 2-31,11 3 1,1 1-25,-4-4 0,1 1 0,7 6 1,4 2-1,-1-3 0,2 0 1,1 0-1,3 0-626,-5 42 750,4 0 49,10-25-49,19-3-491,4-12 490,19-9-633,10-9 1,3-12 87,15-14 1,-4-7 0,6-7 0,-2-7-379,0-5 1,-9-11-1,-12-5 1,-5-5-1561,-2-2 2285,-9 0 0,-1 7 0,-4 0 0,5 0 0</inkml:trace>
  <inkml:trace contextRef="#ctx0" brushRef="#br0" timeOffset="1162">1995 1149 8637,'24'-14'0,"4"0"0,7-2 801,4-3 1,15-2-774,9 0 0,2 0 0,10 0 0,-1 2-355,1 5 1,-7-4 0,2 4 0,-7-3 326,-7 3 0,4-14 0,-6 5 0</inkml:trace>
  <inkml:trace contextRef="#ctx0" brushRef="#br0" timeOffset="1699">3339 393 7726,'2'21'92,"3"0"0,4 5 0,1 9 0,1 14 1102,1 9 0,0 21-1034,2 5 0,-8-32 1,-3 1-1,-3 1 1,-2 0-1,-1 3 0,-1 0-118,-3 4 0,0-1 0,-2 1 0,-1 0 0,0-2 0,-1-2 0,0-3 0,-1-3 64,-16 43 0,11-22 0,-4-16 0,5-19-266,4-11 0,-6-19 0,6-16 1,0-29-183,5-27 0,5-19 1,2 30-1,0-2 1,1-2-1,0-3 160,2-4 0,1-3 0,5-2 0,3-2 1,5-1-1,1 1 0,2 3 0,2 1 158,2 4 1,1 2 0,1 6 0,2 4 0,3 8 0,1 2 0,31-30-74,0 16 1,-7 21-1,-2 14 1,-3 11 572,-4 8 0,-12 14 1,-7 9-86,-5 11 0,-4 10 0,-5 10 1,-7 8-1,-5 8-130,-2 0 0,0 4 0,-2-2 0,-8-2-145,-11-3 1,0-2 0,-9 0 0,2-2 5,0-5 0,-9-7 1,4-14-1,0-7-9,5-5 0,5-4 0,2-5-190,0-7 70,0-5 0,12-2 0,9 0 0,11 0 119,8 0 0,9 0 0,2 2 0,1 3-309,-1 2 0,7 16 1,-2-2-1,5 5-81,2 4 1,0 3 0,0 7 0,0-3 49,0-2 228,9-9 0,-6 4 0,6-9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2:23.97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3528 1890 7865,'0'-72'0,"0"7"0,0-5 0,0 4 0,0-6 0,0-3 0</inkml:trace>
  <inkml:trace contextRef="#ctx0" brushRef="#br0" timeOffset="607">3633 210 7867,'-21'-11'149,"0"1"1,0 10-1,0 0 1,0 0 0,2 3-1,5 4 1,7 9 645,5 10 1,2 6-525,0 10 0,9 17 1,5 6-1,7 7 1,3 10-62,-3 7 1,-8-37-1,-1 3 1,-4 7 0,-2 2-45,4 4 1,-1 2-1,-2 8 1,-2 2 0,-1 7-1,-1 1 1,-2 8 0,0 2-125,0-30 1,-1 0-1,-1 1 1,-3 5-1,-2 1 1,0 0-1,-1 1 1,0-1 0,0 1-1,-1-1 1,-1 0-1,0 1 25,-1 0 1,-1 0-1,2 1 1,0 2-1,2 0 1,-1 1-1,-1-2 1,-1 1 0,1-1-1,1-4 1,0-1-1,1 0-23,-1-4 1,1-1-1,1 0 1,-1 31-1,2-2 1,1-12-1,1-2 1,2-4 0,0-2-90,1-4 1,0-1-1,0-6 1,0-2-1,0-6 1,0-4-1,2 42-494,5-14 0,3-12 1,4-17-1,-5-11-1100,0-11 1,-6-20-1639,-13-48 3277,-4 9 0,-16-21 0</inkml:trace>
  <inkml:trace contextRef="#ctx0" brushRef="#br0" timeOffset="962">3444 63 10129,'-23'5'0,"-3"9"576,-2 14 0,0 26 0,7 11 1,0 5-693,0 2 0,2 12 0,3-7 0,4-4-29,3-6 1,-5-4 0,5-2-1,-3-5-165,-4-7 0,4-7 1,-2-7-84,-2-7 1,-3-16 0,0-15 174,5-15 1,7-29 0,14-18 0,7-8 424,5-6 0,4-5 1,5-5-1,10 1 260,8 6 0,8 3 1,9 13-1,2 8-138,5 4 1,3 8 0,4 11 0,-7 9-80,-5 10 0,-2 6 0,-2 10 0,-3 3-2765,-2 4 2515,-9 14 0,4 2 0,-9 7 0</inkml:trace>
  <inkml:trace contextRef="#ctx0" brushRef="#br0" timeOffset="1642">3339 4935 7888,'-21'-2'0,"0"-3"0,0-2 0,0 2 0,0 5 0,0 7 0,0 7 0,0 5 1092,0 2 0,-2 9 0,-3 8 84,-2 8 0,-9 20-1111,2 18 0,12-37 0,-1 1 1,-3 9-1,0 1 0,-2 4 1,0 2-163,-3 4 1,-1 1 0,-6 9 0,1 1 0,-1 3 0,1 1 0,-3 4 0,0 1 50,0 2 1,-2 0 0,11-27 0,-2 1 0,0 0 0,-2 5 0,0 0 0,0 1-1,-1 1 1,0 1 0,-1 0-175,1 0 1,-1 0 0,-1 1 0,-4 6 0,0 1 0,-2-1 0,2-5 0,-2-2 0,0 1 0,-1 1 0,-2 0 0,0 0 161,-1-1 0,0 1 0,0-2 0,3-6 0,0-1 0,0 0 1,2 1-1,-1 1 0,1-2 0,2-4 0,0-2 0,0-1-112,-17 21 0,-1-2 0,0 2 0,-1-4 1,5-14-1,0-3 0,3-3 0,1-1-20,5-5 0,1-2 0,1-5 0,1-2 1,-26 20-1,2-4-820,3-7 0,11-7 1010,5-7 0,5 5 0,2-5 0,0 5 0</inkml:trace>
  <inkml:trace contextRef="#ctx0" brushRef="#br0" timeOffset="1879">504 8757 9185,'-30'30'901,"-3"17"1,-9 20-1060,0 15 1,21-28 0,0 2 0,0 1 0,0 2-1,0 6 1,0 1 127,0 3 0,0 0 0,0-5 0,0 0 1,1 0-1,0-2 0,2-4 0,1-2 7,2-1 1,2-2-1,-1 40 1,7-7 0,5-11 117,2-10 0,5-9 1,6-21-1,15-9-110,11-10 0,3-6 1,16-13-1,2-4-70,3-7 1,14-21-1,6-11 1,-35 19-1,-1-2-163,3-3 0,0-2 0,1-4 0,0-1 0,2 1 0,1-1-191,-3-1 0,0-1 0,7-5 0,0-2 0,-3 1 0,1-1 0</inkml:trace>
  <inkml:trace contextRef="#ctx0" brushRef="#br0" timeOffset="2429">3906 4956 7939,'-30'0'0,"4"-2"0,-7-3 0,3-2 0,4 2 0,12 1 655,7-3 0,24 4 1,15-4-1,20 5 0,15 2-255,6 0 1,25 0 0,-49 0 0,2 0 0,4-1 0,2 0-668,3-3 0,1 1 1,3 2-1,1-1 0,3-1 1,1-1-1,5 2 0,1 0-1114,3-2 0,1 1 1420,1 2 1,1-1 0,10-6-1,2-2 1,1 3 0,1 2 26,0 0 0,1-2 1,-29 2-1,0-2 1,0 1-1,1 1 0,-1 1 1,1-1-1,2-1 1,0 0-1,0-1-33,2 0 1,1 0 0,-1 0 0,0 0 0,-1 0 0,1 0 0,2 1 0,1-1 0,0 1 0,0 1 0,0-1 0,1 1 15,0 0 1,0 0 0,1 1 0,2 0 0,1 1-1,1-2 1,2 0 0,0 0 0,1-1 0,1 1-1,1 1 1,-1-1-59,1 0 1,0-1 0,1 1-1,5 1 1,2 0 0,-2 0 0,-5 0-1,-1-1 1,0 0 0,1 0 0,1 1-1,1-1-171,1 1 0,0 1 1,0-2-1,-5 0 0,-1-2 1,2 1-1,3 1 0,2 1 1,-1-1-1,-1-1 0,0 0 1,-1-1 125,-3 0 1,-2 0-1,1 0 1,2 0 0,0 0-1,-1 0 1,-7 0 0,-2 0-1,1 0 1,-1 0 0,1 0-1,-2 0 29,-1 0 1,-1 0 0,0 0 0,-1 0 0,0-1 0,-2 0 0,28-5 0,-2 0 0,-1-1 0,-1 0 30,-1 1 0,-2 0 1,-8 1-1,-2 1 0,-1 1 1,-2 1-1,-5 1 1,-3 0-149,-7 0 0,0 2 0,-1 4 0,-1-1 1,-5-1-1,-2-1 0,-2 2 0,-1-1-565,42-3 0,-16 0 1,-7 5 706,-5-5 0,-6 7 0,-1-10 0,0-1 0,-2-1 0</inkml:trace>
  <inkml:trace contextRef="#ctx0" brushRef="#br0" timeOffset="2733">13292 3675 7882,'-42'-12'64,"3"-4"1,4 9-1,9 5 1094,10 6-1175,6 8 0,22 2 1,9 0-1,14 0-163,12-2 0,16 4 0,14-9 0,9-2 93,12-3 1,-48-2 0,0 0 0,8 1-1,1 0 1,-2 2 0,0-1 34,-2 1 0,0 1 0,-1 4 0,-1 0 1,-2-1-1,-1 0 0,41 12 126,-14 2 0,-21 19 0,-14 11 0,-17 14 122,-15 12 1,-27 19 0,-4-42 0,-7-1 0,-6 7 0,-4-1-5,-7 2 1,-3 0 0,-7 4 0,-2 0 0,-11 5 0,-2 0 0,-1 1 0,0-2-339,3-2 0,0-1 0,20-19 0,-2-1 0,1-1 0,-15 14 0,0-1 0,2-4 0,0-1 146,3-4 0,-1-2 0,5-7 0,1-1 0,4-1 0,2 1 0,1 0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2:31.09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138 323 8523,'0'-14'69,"0"4"1,0 8 0,-2 14-1,-3 13 1,-2 17 0,0 17 1331,-2 15 1,4 1-1106,-9 23 1,0-12-187,4-33 1,-1-1 0,-3 30-1,3-5 1,1-14-490,6-14 1,1-2-1,3-29 161,0-20 0,0-17 0,0-41 0,3-3 248,4 4 0,2-13 1,7 7-1,-2-3 26,3 5 0,1 16 1,6 5-1,1 12 106,3 7 1,3 11-1,-6 7 1,3 12-149,-2 14 1,-3 10 0,-2 13-121,0 5 0,-7-2 1,-2 6-1,-3 1 0,-4-5 23,-3-5 0,-2 8 0,-2-15 0,-5 3-268,-7 6 0,-7-11 0,-5 5 0,-4-7 190,-3-8 1,1-8-1,-6-6 1,3-1 333,-2-6 0,7-1 0,2-6 40,4-4 1,6-4-125,4-10 0,14 9 1,16 5-1,7 5-189,5 2 1,3-7-1,-3 0 1,4 2-174,1 3 0,7 2 0,-8-3 0,3-4 51,0-7 0,-2-4 0,4-6 0,-2-4-1537,3-7 1759,-17-4 0,16-3 0,-14 0 0</inkml:trace>
  <inkml:trace contextRef="#ctx0" brushRef="#br0" timeOffset="288">558 869 7748,'-21'0'1123,"10"-3"395,4-4 1,4-4-1124,3-10 0,3 2 1,4 3-552,7 2 0,4 2 0,3-4-380,0 2 1,0 0 0,0-5-1,0 3-124,0 2 0,0 2 1,0-4-1,0 2 227,0-3 1,0-1-1,0-3 1,-2 0 426,-5 0 0,2 7 1,-6 2 513,1 3 0,-6-3 146,2 12 1,-12 14-1,-4 21-240,-3 5 0,5 9 0,-7 2 0,-2 3-253,-3 4 1,-2 3-1,3 4 1,1 3-461,3 2 0,3 0 0,-3-10 0,7-6-832,4-12 0,3-9 1131,0-12 0,0 0 0,0 0 0</inkml:trace>
  <inkml:trace contextRef="#ctx0" brushRef="#br0" timeOffset="488">1461 29 9390,'-7'-21'484,"0"14"0,-9 16 0,2 21 0,-5 12-326,-2 12 1,-7 14 0,-2 4-120,-3 3 0,8 2 0,-3 9 0,4 5 1,3 2 148,0-4 1,3 9 0,4-12 0,4 5-945,1 3 0,7-13 0,-5-11 0,4-7-463,3-7 0,7-14 1219,0-14 0,10-4 0,-6-3 0</inkml:trace>
  <inkml:trace contextRef="#ctx0" brushRef="#br0" timeOffset="762">1776 71 8523,'-9'14'698,"-3"0"-411,0 2 1,1 12-1,6 9 1,-2 8 14,3 4 1,-6 7 0,3-5-1,3 0-131,1 1 0,3 1 1,3-8-1,4-8-147,7-4 1,13-8 0,8-11 0,5-7-116,2-4-6,9-3-86,3-10 0,9-1-93,0-10 0,0 0 0,0 0 0,-5 2-292,-9 5 0,0 5 0,-16 9 0,-3 2 568,-9 5 0,-9 14 0,-12 12 0</inkml:trace>
  <inkml:trace contextRef="#ctx0" brushRef="#br0" timeOffset="1109">1608 1058 9449,'-21'0'333,"0"0"0,12 0-15,9 0 0,12-7 1,16-3-1,4 1-168,1 0 1,7 2-1,-5 7 1,2 0-48,-2 0 1,2 18-1,-9 10 1,-5 14-102,-6 14 1,-8 3 0,-11 15 0,-5 1-41,-7 0 1,-12-8 0,-4 6 0,-1-6-115,1-4 1,-7-4 0,4-20 0,1-6-215,4-12 0,-3-9 0,3-15 0,5-6-82,7-12 1,6-9 0,13-15 0,6-1 251,12-3 0,9-7 1,12 7-1,3 4 543,3 8 1,4 7 0,6 11-1,-4 5-215,-3 7 1,-2 7 0,-7 7-1,-2 9 908,-5 10 1,-5 7-1,-9 9-484,0 0-499,0 0 1,-7 0 0,0-3 0,2-4-283,3-7-2210,2-4 1228,0-3 1207,9 0 0,-6 0 0,6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2:34.777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231 334 7960,'0'0'0</inkml:trace>
  <inkml:trace contextRef="#ctx0" brushRef="#br0" timeOffset="128">189 229 8006,'0'0'0</inkml:trace>
  <inkml:trace contextRef="#ctx0" brushRef="#br0" timeOffset="129">210 229 8008,'0'21'0</inkml:trace>
  <inkml:trace contextRef="#ctx0" brushRef="#br0" timeOffset="130">399 334 7971,'21'0'0</inkml:trace>
  <inkml:trace contextRef="#ctx0" brushRef="#br0" timeOffset="131">630 355 7925,'0'0'0</inkml:trace>
  <inkml:trace contextRef="#ctx0" brushRef="#br0" timeOffset="132">714 292 7951,'0'0'0</inkml:trace>
  <inkml:trace contextRef="#ctx0" brushRef="#br0" timeOffset="133">798 271 7940,'0'0'0</inkml:trace>
  <inkml:trace contextRef="#ctx0" brushRef="#br0" timeOffset="259">294 1195 8458,'42'0'0,"3"0"803,4 0 0,-3 0 0,8-2 0,-3-3-1052,-4-2 0,4-9 0,-4 2 0,-5-5-684,-5-2 0,-11 7 0,0 0-743,-10-2 1676,-7-3 0,-27-2 0,-6 0 0</inkml:trace>
  <inkml:trace contextRef="#ctx0" brushRef="#br0" timeOffset="470">273 670 7921,'0'-32'156,"0"4"1,3 14 0,4 7 624,7 4 0,4 3 1,3 0-1,0 0-612,0 0 0,10 0 1,1 0-1,3-2-295,0-5 1,0 2 0,7-6 0,0 1-184,0 6 0,-2-6 0,-3 3 0,-4 5-19,-3 7 0,8 6 1,-6 10-1,1 0 328,-5 0 0,5 10 0,-1 1 0</inkml:trace>
  <inkml:trace contextRef="#ctx0" brushRef="#br0" timeOffset="959">210 1552 7865,'-21'0'610,"10"0"0,11 0 0,14 0 0,7-2-317,7-5 1,4 2-1,10-6 1,0-1-35,0 0 0,0 8 0,3-3 0,-1 4-120,-2 3 0,5 0 1,-12 3-1,2 4 17,-2 7 1,5 11 0,-8 3 0,1 0-442,-5 3 0,2-1 1,1 5-1,-1-7-281,0-5 1,5-9 0,-4-2 0,-1-3-694,0-4 0,8-7 1259,-3-12 0,-5-10 0,0-18 0</inkml:trace>
  <inkml:trace contextRef="#ctx0" brushRef="#br0" timeOffset="1263">483 2014 7854,'21'0'56,"0"0"1,-7 0 0,0 0 0,3 0 617,1 0 0,3 0 0,0 0-448,0 0 0,0 2 1,-2 5-1,-3 5-18,-2 0 0,-2 6 1,4-4-1,-2 5-139,3 2 0,-6 7 0,3 2 0,0 1-143,-2-1 1,4 0 0,-9-4 0,0 4-229,3 3 1,-8-7 0,5 4 0,-2-4-172,2-5 1,-5 4 0,7-13-603,1 0 1,1-3 1074,10-9 0,0-9 0,0-3 0</inkml:trace>
  <inkml:trace contextRef="#ctx0" brushRef="#br0" timeOffset="1834">2163 313 7848,'9'-9'30,"-9"11"135,-11 17 0,-10 7 413,-7 16 1,2 4 0,-11 20-384,-8 4 1,-4 7 0,20-34 0,0 2 0,2 0 0,0-1-6,-24 38 0,-5-1 1,7-11-1,2-4-96,3-8 1,11-16 0,8-14-1,6-7-727,5-7 0,12-9 1,2-19-226,11-14 640,17-19 644,5 3-951,9-8 694,0 10-285,9 0 549,3 10-219,0 1-17,6 20 57,-15 1-262,6 10 40,-9 10 138,0 11-772,-9 11 330,6 10-285,-25 10 544,14-8-1224,-16 17 837,0-17 0,-3 7-430,-9-9 0,0-9 830,0-5 0,14-7 0</inkml:trace>
  <inkml:trace contextRef="#ctx0" brushRef="#br0" timeOffset="2357">2352 754 7848,'21'-53'0,"0"-8"0,-9 17 859,-3 2-403,0 11 77,-6 10 0,6 7 110,-9 0-585,0 10-132,9 4 195,3 2-105,9 7-621,0-9 354,9 0 208,3 0 0,2-9-176,0-5 1,0-5 0,7-2 0,0 0-173,0 0 332,0 0-107,-9 10 105,6-8-79,-15 17 52,6-17 0,-18 17 662,6-8-288,-15 10-153,15 10 159,-15-8 1,4 24-118,-14-5 1,-5 14-1,-9 0 1,0 7 68,0 7 0,-9 11 0,-5 15 64,-5 7-168,7-12-1150,9-21 1,-1 2 852,-10 26 76,10-30 0,-1-1-884,-7 29 1046,-6 16 42,6-23-119,12-23 0,0 1-1651,-12 19-84,-6 7 1011,15-9 1,-13-2 679,9-5 0,0 2 0,7-6 0,0-1-85,0 0 0,-5-2 0,1-5 0,1 3 204,-1 2 1,6 0 0,5-5 0,-2 3 1199,-3 2-915,-2 9 687,0-13-771,9 15-1,-6-15-39,15 6 1438,-15-9-1346,15 0 82,-6 0 40,9-9-374,9-3 79,-6-9 1,18-9-242,0-5 175,0-5 1,18-4-1,-4-8 1,5-8-1,2-10 1,0-7-126,0-10 1,-7 1 0,0-10 0,0 3 247,-2 4-203,-12-6-490,-3-1 486,-15 0 26,6 3-96,-9 9 126,-9 9-29,-12-6-96,-12 25 1,-9-14-1,-2 16 1,-5 0-1989,-7 5 1585,-14 5 1,4 2 0,-4 0 462,5 0 0,0 0 0,-5 0 0,-5 0 0</inkml:trace>
  <inkml:trace contextRef="#ctx0" brushRef="#br0" timeOffset="3017">399 166 7800,'-30'-9'4,"4"7"1,-4-8 0,7 1-3,-3 7 304,24-8 0,-5 17 0,14 0 494,7-2 0,7-3-540,7-2-408,4 0 0,17-7 222,0 0 1,3-2 0,-6 4 0,3-4 147,-2-3 0,4 1 0,-2-6 0,-4 3-210,-8-2 1,0 4-222,-9-2 0,-11 10 97,-17-3 0,-26 7 1,-16 7 18,-2 7 0,-1 4 0,1 6 0,-3 1 101,-2 3 0,-7 10 0,5-3 0,0 4 193,-1 3 0,1 7 0,4 3 267,-2 1-379,0 3 1,10 14 0,1 0 0,6 0 27,1 3 1,3-8-1,10 5 1,4-7-21,7-7 1,4-7 0,8-12 0,7-6-21,9-8 1,16 0 0,3-16 0,9-2-45,4-3 1,3-11-1,7-5 1,-2-2-188,-5 2 1,5-5 0,-8 7 0,1 1-447,-5 4 0,-5-3 0,-2 3 0,-2 3 600,-5 1 0,5 3 0,-8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2:39.727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28 796 7942,'0'-21'164,"0"0"0,2 3 583,5 4 0,5-3-792,9 10 0,0-2 1,0 4-1,2-4-204,5-3 0,-2 1 132,9-3 1,-7 2 0,5 7 0,-3-2-1,-2 3 43,2 1 1,-9 13-1,3 4 1,-10 7 172,-5 7 0,-2 7 1,-9 14-1,-8 7 113,-11 4 0,-11 13 1,-15 6-88,23-35 1,-1 1-1528,-24 41 1071,23-39 1,1-1 24,-10 29 155,-14-3-260,16-18 0,3-5 411,9-14 0,2-14 0</inkml:trace>
  <inkml:trace contextRef="#ctx0" brushRef="#br0" timeOffset="333">1120 271 8018,'0'21'20,"-9"-9"0,-3 14 0,-9-3 0,0 5 1,0 5 118,0-1-6,0 3 0,7 14 1,0 3-1,0 1 50,2 6 0,-4 1 0,7 6 1,-3 1-87,-4 3 1,6 10 0,1-3-1,2 4-390,0 3 1,0-9-1,7-7 1,0-10-268,0-9 150,0-5 1,2-27 0,3-24 0,2-28 256,-2-14 1,4-19 0,-2 3-1,0-5 388,2-3-187,-6 13-393,6-1 379,-9 17 93,0-8-230,0 20 798,-9 1-355,6 10-91,-6 10-137,9 1 1,2 10-24,5 0 20,5 0 0,18-2 1,5-5-1,5-5-169,2 1 0,9-15 0,3 5 0,2-2-438,0-1 1,-2-4 497,2 0 0,-5-9 0,-9 4 0</inkml:trace>
  <inkml:trace contextRef="#ctx0" brushRef="#br0" timeOffset="795">1645 313 8074,'0'-21'225,"0"0"0,2 0 1150,5 0-1083,5 0-59,9 0-58,9 0 0,3-7 175,9 0-539,9 0 269,-6 7 15,6 0 0,-9 3 1,0 4-1,-2 7 0,-5 7-283,-7 7 0,-7 4 0,-5 13 1,-4 4-27,-3 7 0,-9 11 0,-12 6 1,-6 1 45,-13 6 0,-8 1 0,-10 3 1,-7 0 43,-5 0 0,-2-9 0,2-5 0,5-5 65,7-2 1,5-11 0,4-8 515,5-7-448,5-11 56,18 4 1,15-11 0,18-5 0,11-5 348,8 1-134,2-8-283,9 7 1,-4-9-1,9 0 1,0 3 0,-2 1-1,-8 6-6,-8 1 0,-1 3 1,-9 10-408,-2 4 1,-15 11 0,-11 13-1,-11 1-1085,-8 6 975,-11 1 308,-3 3 1,-28 10 0,-4 1 0</inkml:trace>
  <inkml:trace contextRef="#ctx0" brushRef="#br0" timeOffset="1207">1498 1216 8533,'-7'-21'844,"0"0"1,0 7-510,7 0 0,9 3-170,5-3 6,5 4 1,4 3-105,5 0 1,-2-2-1,9 4 1,2-2-212,3 3 1,-5 1 0,-2 3-1,-3 3-49,-4 4 0,-5 4 1,-7 10-1,-5 0 74,0 0 0,-6 10 0,1 4 0,-8 4-83,-10 3 0,-5 0 0,-2 0 1,-2 0-60,-5 0 0,2-2 0,-7-3 0,1-2 14,-1 3 0,7-8 0,-2-2 0,5-5 79,2-2 1,7-7 0,2 0 323,3 3 0,2-6 1,7 3 338,0 3 0,9-6 0,5 3-74,5 3 0,2-6 1,0 3-1,0 0-195,0-2 0,0 4 0,0-6 0,0-1-181,0 0 0,0-2 0,0-7-113,0 0 1,-7-4 0,-2-8-1,-3-11 10,-4-8 0,-3-1 0,-2-6 0,0 3 11,0-2 0,0-3 0,-2-2 0,-3 3-197,-2 4 1,-7-5 0,7 7-1,2 1 63,3 4 1,2 4-1,0 3 1,2 0-132,5 0 312,5 10 0,9-8 0,0 7 0</inkml:trace>
  <inkml:trace contextRef="#ctx0" brushRef="#br0" timeOffset="1367">2905 124 9308,'-12'21'359,"3"10"1,9 6-1,0 7-326,0 5-1668,0 0 201,0-7 852,9 0 582,-6 0 0,6 0 0,-9 0 0</inkml:trace>
  <inkml:trace contextRef="#ctx0" brushRef="#br0" timeOffset="1700">2464 775 9074,'21'-11'271,"2"-6"1,5 8-1,5 0-101,0-1 1,6 3 0,-6 7 0,0 3-145,-5 4 0,2 11 0,-4 13 0,-8 1 99,-8 6 0,-8 4 0,-4 7 0,-8 7-298,-11 4 0,-9 3 1,-14 0-1,-3 0-23,-2 0 1,-9-2 0,4-7-24,0-12 228,-6 0-620,15-19 401,-6-2 180,18-2 6,-6-17-29,15 7 8,3-9-4,3-9 15,15-3 263,-6 1 29,18-8 1,5 7-180,14-9 1,5 3 0,11 1-1,3 6-47,2 1 0,7-4 0,-5 5 0,3 0-230,4-1 0,-6-4 1,-1 5-1,-4-3 47,-5-4 111,4 7 36,-22-10 4,15 7 0,-15-9 0,6 0 0</inkml:trace>
  <inkml:trace contextRef="#ctx0" brushRef="#br0" timeOffset="1894">3556 754 7958,'14'-7'0,"0"-2"198,2-3 1,-7 10 0,-2 2 345,-4 12 1,-6 18 0,-4 10 238,-7 6-760,-14 22-1292,5-12 1487,-17 26-1382,8 2 1259,-10 2-71,16-39 0,1-1 165,-20 38-425,15-41 0,0-2 71,-15 34-832,-6 7 547,18-17 1,-4-2-654,9-14 0,7-7 1103,7-7 0,2-2 0,-2-5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36.44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544 316 8568,'-46'2'-1,"4"5"1,14 14 0,-2 17 0,2 8 0,0 10 0,0 7-1,-3 10 1,-4 8 314,-4 8 1,-1 0-167,5-12 0,-2 0 0,11-17-116,7-13 0,1-12-51,11-14 1,9-14 0,14-14 0,10-23 54,9-22 39,14-4-1570,-23 8 1,2-4 1355,2 8 0,3-1-34,3-15 1,0-3 266,-4 4 0,1 1-8,3-1 1,0 1-101,1 0 0,-1 2-13,-8 11 0,0 4-107,32-32 50,-18 31 30,-9 12 22,-3 18 192,-9 22 12,-9 22-192,-3 31-850,-18 21 870,-12 3 0,6-34 0,-3 1 0,-2-3 0,-2-2 0,2 0 0,-2 0 5,2 0 1,-2-2 0,-1-2-1,-3-1 1,-23 35 0,0-4 423,-2-3 0,7-4 1,-7-12-1,2-7-298,0-5 0,0-11 1,9-5-1,3-7 463,2-7 0,9-5 0,0-11-539,10-5 1,9-5 0,14-9 0,9 0-56,10 0 1,9 0 0,14 0 213,7 0-173,-5 0 1,17 0-1,-7 0 36,-3 0-1966,5 0 1581,-10 0-275,1 9 1,-5-6-718,-14 4 1300,5-5 0,-17-2 0,7 0 0</inkml:trace>
  <inkml:trace contextRef="#ctx0" brushRef="#br0" timeOffset="301">817 862 9388,'12'-21'0,"-5"0"181,-5 0 1,-2 7-1,3 2-392,4 3 1,-3 2-1,10 7 1,3 0-73,1 0 0,6 0 0,4-5 0,4-6 63,1-10 0,7-7 0,-3 0 0,7-7-57,5-5 0,5 0 0,-10 3 0,-4 4 256,0 3 0,-1 2 0,1 9 95,-5 5 1,-12 7-1,-11 14 1,-5 7 208,-9 5 1,-8 11 0,-13 5 0,-5 7 144,-7 7 1,2-2 0,1 9 0,-1 2 39,0 3 0,1 2 0,-6 0 1,6 0-454,1 0 0,3 0 1,7 0-1,3 0-503,4 0 1,-3-2-1,10-8 1,3-11 487,1-11 0,3-8 0,0-2 0</inkml:trace>
  <inkml:trace contextRef="#ctx0" brushRef="#br0" timeOffset="486">2077 421 8231,'12'-21'313,"4"12"0,-11 9-86,-7 11 1,-8 20 0,-13 11 0,-5 11-144,-7 8 1,2 4-1,-4 5 1,-3 5-141,1 0 1,14-31 0,1 0 0,-14 40 0,-1 0-95,6-4 1,7-3 0,8-14 0,6-10 4,12-6 145,9-24 0,31-4 0,4-19 0</inkml:trace>
  <inkml:trace contextRef="#ctx0" brushRef="#br0" timeOffset="701">2875 1 8322,'-21'2'66,"0"5"1,0 7 0,-2 14 221,-5 7 1,2 7 0,-9 5 0,0 7 0,3 2-203,4 2 0,7-2 1,7-14-1,7 0-125,4 0 1,15-9-1,11-8 1,17-8-80,14-10 0,9-7 0,7-10 0,4-8 95,1-8 1,4-2 0,-9 7 0,-4 2-403,-8 5 1,-16 5 0,-16 11 0,-10 8-1275,-9 11 1699,-14 18 0,-23 6 0,-15 6 0</inkml:trace>
  <inkml:trace contextRef="#ctx0" brushRef="#br0" timeOffset="1046">2392 1156 8795,'-42'2'0,"3"3"2157,4 2-1931,14 0 0,23 0 1,19 0-1,12-2-183,6-3 0,17-4 1,3-3-1,-1-4-290,3-3 0,-10 7 0,-2-2 0,-7 5-21,-7 2 0,-5 2 0,-11 8 0,-5 11 272,-7 11 1,-7 10 0,-9 7 0,-12 7 80,-12 5 0,-9 11 1,-7 3-1,-5 0-12,1-5 0,-6-14 0,8-7 0,2-7-4,5-7 1,-1-7-365,17-14 0,10-10 0,13-15 0,12-13 100,14-6 0,16-12 0,15-7 0,1 5 103,6 6 0,-1 3 1,0 12-1,-4 7 286,-3 4 1,-2 5 0,-7 9-1,-2 5 123,-5 7 0,-5 14 0,-11 7 1,-5 3-262,-7-3 0,2 2 0,-2-7 0,-2 3-457,-3 4 1,5-6-1,3-3 401,1-5 0,13-2 0,8 0 0</inkml:trace>
  <inkml:trace contextRef="#ctx0" brushRef="#br0" timeOffset="1643">4744 547 8085,'12'-21'407,"-5"21"1,-14 14-1,-9 19-119,-10 13 1,-9 17-1,-14 14 1,21-36-1,-2 0-199,-4 1 0,0 0 0,-3 4 0,-1 1 0,-3 1 0,1 0 0,1-1 0,3-1-125,4-3 0,1-2 1,-23 22-1,15-21 1,4-14-121,7-11 1,14-15-1,11-23 1,15-23-11,16-19 1,19-21 0,-18 35-1,2 0 1,3-2 0,2 1 112,1 1 1,3 0 0,9-1 0,3 2 0,-6 4 0,1 2-1,0 2 1,2 3 93,-2 2 0,1 2 0,-3 4 0,-1 2 1,35-8-1,-6 10-83,-8 8 1,-9 17 0,-21 17 0,-9 8 46,-10 10 1,-9 21-1,-19 10 1,-13 6 86,-15 7 1,-18 1 0,-3-1 0,27-41 0,-2-1-99,-1-1 0,-1 0 0,0 0 0,-1-2 1,-1-3-1,-1-1 0,-36 26 134,7-7 1,-3-14-1,6-7 1,6-7-7,10-7 1,9-5-1,7-9-129,7 0 0,14-9 1,9-5-1,12-5-126,14-2 1,12-9 0,16-3 0,7-2-12,4 0 0,13 7 0,1-5 0,3 3-26,0 4 1,-11 10 0,-1 2 0,-9 0-232,-5 2 1,-2-4-1,-9 9 1,-5 2-143,-7 3 0,-12 2 543,-2 0 0,0-9 0,7-3 0</inkml:trace>
  <inkml:trace contextRef="#ctx0" brushRef="#br0" timeOffset="1945">5248 883 8340,'24'-21'0,"1"-2"0,3-3 0,-4-2 603,-8 2 0,0 3 1,-6 4-269,1 5 1,-6-4 0,4 4-137,1-5 0,-8 5 0,7 0 0,1-2-901,4-3 0,11-2 1,6 0-1,1-2 154,6-5 0,-1 4 0,0-4 0,-2 7 301,2 7 1,-6-2-1,-3 9 1,-5 2 286,-2 3 1,0 4-47,0 5 0,-9-2 0,-5 9 0,-7 0 360,-7-2 1,-5 13 0,-9-1 0,0 6 464,0 7 0,-7 12 0,-2 7 0,-3 7-455,-4 7 0,0-2 0,-3 9 0,3 0-462,-1-2 1,-6 6 0,11-6 0,1-3-575,4-9 1,4-4-1,6-17 1,4-10 300,7-6 1,7-14 0,7-10 370,7-14 0,23-20 0,7-22 0</inkml:trace>
  <inkml:trace contextRef="#ctx0" brushRef="#br0" timeOffset="2117">6592 232 8095,'9'-12'233,"-6"5"1,1 17-1,-11 13 31,-14 17 0,-9 13 0,-14 17 0,-3 7-253,-2 5 1,20-37 0,0 1-1,1 0 1,0 1 0,-2 1 0,-1 0-87,-1 2 1,1 0 0,4-2-1,0 0 1,2-1 0,1-1-1,-18 41-221,7-13 1,14-8 0,14-13-1,5-11-1222,2-11 1518,19-17 0,4-14 0,19-12 0</inkml:trace>
  <inkml:trace contextRef="#ctx0" brushRef="#br0" timeOffset="2330">7369 169 8095,'23'-40'0,"1"5"705,-3 7 1,0 14-138,-21 7 1,-12 38 0,-16 11-463,2 4 1,3 8 0,4-3 0,5 1-156,7-1 1,7-2-1,10-9 1,11-5-69,11-7 1,17-5 0,7-4 0,5-5-161,2-7 1,7-5-1,0-2 1,-2-2-559,-3-5 0,-11 4 0,-8-4 835,-8 5 0,-17 21 0,-12 4 0</inkml:trace>
  <inkml:trace contextRef="#ctx0" brushRef="#br0" timeOffset="2729">7012 1009 8159,'-21'0'790,"2"-2"-274,5-5 1,12 2 0,14-7 0,6 1-385,13-1 0,6 0 1,7-4-1,5 2-291,7-2 1,3 4-1,-3 0 1,-7 3-71,-5 4 1,-4 3 0,-5 2 0,-10 2-68,-8 5 0,-8 7 0,-9 12 0,-2 4 342,-5 3 1,-14 2 0,-14 7 0,-5 2 44,-2 5 1,-9 5 0,-5 9 0,-5 0 49,-2 0 1,0 0 0,0 0 0,2-2-285,5-5 1,7-5 0,14-11-240,7-5 0,19-17 1,18-18 162,24-11 1,16-20 0,16-11 0,5-9 267,7-3 1,3-2 0,-3 12 0,-7 7 344,-5 4 0,-4 7 0,-5 12 0,-10 7 89,-8 5 1,-8 11 0,-11 8 0,-5 8-5,-7 10 0,2 5 1,-2 2-1,-2 0-393,-3 0 0,-2 0 1,0 0-1,2-2-404,5-5 1,-2 4 0,9-4 0,2 5-1006,3 2 0,2-7 1323,0 0 0,9 0 0,3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1.78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315 1405 10456,'-28'-42'0,"0"5"1092,2 9 0,15 2 0,11 19-1775,11 3 1,24 1 0,7 3 0,5 0 469,4 0 1,15 7 0,18 0-1,11-2 183,-44-4 1,1 0 0,0-1 0,1 0 0,-1 0 0,1 0 0,-1 0 0,1 0-31,-1 1 1,1-2-1,-1-1 1,1-3-1,0 0 1,-1-1-1,0-2 1,-1-1-17,-2-2 0,0-1 1,44-16-1,-9 2 0,-2-4-321,-5-3 0,-7-2 0,-14-7 1,-7 0 396,-5 0 0,-2 0 0,0 0 0</inkml:trace>
  <inkml:trace contextRef="#ctx0" brushRef="#br0" timeOffset="494">63 880 7759,'-21'-7'0,"2"-2"1462,5-3 1,5 5-1646,9-7 0,19 10 1,9-3-1,11 2 225,10-2 0,5 2 0,11-6 0,5 1 36,7 6 1,5 1 0,4 3 0,1 0 8,-3 0 0,11 0 1,-8-2-1,1-3-30,-1-2 1,6-9 0,-11 2 0,2-7-311,4-7 0,-6 2 1,-7-9-1,-3-2-77,-4-3 0,-5 3 1,-7 0-1,-7-3-401,-5 3 0,-4 2 0,-8 0 731,-11 7 0,0 4 0,-9 3 0</inkml:trace>
  <inkml:trace contextRef="#ctx0" brushRef="#br0" timeOffset="826">1617 40 7748,'-33'-18'423,"5"4"1,14 7 0,7 14-1,7 9-312,7 10 1,5-3 0,11 5 0,5-7-281,7-7 0,12 2 0,7-9 0,2 0 173,2 3 1,7-8 0,-11 7 0,2-2 388,0 0 0,-7 10 0,5-1 1,-3 7-14,-4 5 0,-10 17 1,-4-1-1,-5 7-112,-10 8 1,1 8-1,-12 6 1,-5 1-46,-6 6 1,-8 1-1,-11 3 1,-5-2-352,-7-5 0,-7 5 0,-7-5 0,-5 0-273,0-7 1,-11 4-1,7-18 1,-1-4-157,-1-6 0,-1-4 0,0-2 0,5-5-209,7-7 1,7-5-1,7-2 766,7 0 0,5 0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3.880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59 86 7713,'-10'-32'409,"6"1"0,-10 15-190,-3 9 1,8 16-1,4 24 1,10 7-476,9 11 0,5 0 0,4 5 0,3 0-110,2-2 1,7 4-1,-7-9 1,-3-2 101,-1-3 0,-6-9 0,-1-2 0,-6-3 264,-1-4 0,-13-3 0,-8-2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4.53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145 247 7713,'-40'-7'0,"5"-2"0,7 0 207,5-1 1,11 1 417,5 2 1,14 5 0,9-8 0,10 1-596,9-5 0,14-5 1,7-2-1,5 3-163,2 4 1,0-3-1,0 10 1,-3 3 100,-4 1 0,0 3 0,-14 3 0,-9 6-12,-7 12 0,-8 12 1,-4 16-1,-9 7 76,-10 4 1,-16 13-1,-16 4 1,-7 4-13,-5 3 0,19-42 0,-1-2 1,-30 37-1,-6-9-69,-1-10 1,10-7 0,4-11-1,5-5 355,9-7 0,8-5 0,11-4 12,0-5 1,11 2 0,10-9-259,12-2 0,16-10 1,7-4-1,5-3-212,2-4 1,9-3 0,5-4-1,2-3-60,-2-2 0,3-9 1,-8 2-1,0-5-416,1-2 0,-1 0 0,-4 0 0,-1 3 247,-6 4 0,0 4 0,-12 13 1,-3 4 202,-1 7 1,1 7-1,-1 7 1,-8 9 152,-4 10 0,4 4 1,-4 7-1,2-4 25,0-3 0,0-4 0,7-12 0,0-7 0,7-23 0,0-12 0,-3-14 10,-1-14 1,-3-3 0,0-18-1,0 0 48,0 3 1,4-6 0,-1 10 0,-6 5 153,1 7 0,-7 13 0,-1 13 140,-1 1 0,-1 13 0,-4 13 13,2 10 0,0 9 0,-7 14 0,0 7-187,0 4 0,0 10 0,0 3 0,-3 4-62,-4 9 0,3 0 0,-10 12 0,0 3-3,2 1 1,-7-4 0,8 0 0,-3-2-39,0-7 1,0 2 0,-5-19-1,3-2-426,2-7 0,7-14 1,-7-2 145,-3-10 1,8-9 0,2-16 0,5-12 149,2-12 1,4-23 0,8-9 0,11-8 145,8-6 1,6 4 0,12 1 0,7 4-152,5 9 1,2 7-1,0 15 1,0 4 15,0 7 0,-3 11 0,-1 6 0,-3 1 44,2 6 0,-7-8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5.32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477 231 7716,'-17'-30'0,"-4"9"819,-2 12 0,-7 9 0,2 7 0,4 9-846,8 10 0,0-3 0,9 5 0,2-2-56,3 2 0,6-5 1,8 3-437,9-10 1,14-7 0,0-9 0,5 0 588,2 0 0,0-16 1,2-7-1,3-5 135,2-3 0,0-6 1,-10 2-1,-1-2 8,-3 2 1,-17 2-1,1 7 1,-5 1-279,-2 6 1,-10-2 0,-2 9 0,-12 1-328,-6 4 0,-13 4 0,-6 6 0,-10 4 132,-9 7 1,-2 16 0,-3 12 0,3 12 215,0 6 1,21-24-1,1 1 1,-24 40 0,1 0 242,8-7 0,2 4 0,5-18 0,6-7 407,6-9 0,11-10 0,9-9-265,3 0 0,11-9 0,14-7 0,8-10-120,4-9 0,16-5 0,0-4 1,8-3-286,6-2 0,0-4 1,1 8-1,-6 6-162,-1-1 0,-3 10 0,-10 4 1,-4 10 72,-7 9 0,-11 14 0,-6 7 0,-4 4 103,-9 3 0,-10 17 1,-16 6-1,-4 5-109,-1 2 0,-14 1 0,5-6 0,-2 1-254,0-7 1,2-8-1,2-13 1,5-7-1145,7-12 1443,5 0 1,20-19 0,13 3 0,11-10 234,7-9 0,16-5 1,-2-2-1,5-2 293,4-5 1,0 2-1,8-9 1,-6 0-95,-1 3 1,-3-8 0,-7 7 0,0-2-355,0 0 1,-3 10-1,-4-3 1,-7 4-339,-4 3 1,-6 7 0,-1 3-1,-6-1-904,-1 0 1027,6 8 1,-11-13 0,9 10 266,2 3 1,3-8 0,4-2 0,3-5-15,2-2 0,9-7 0,-2 0 0,5 0 118,2-2 0,-7 7 1,-3-5-1,-1 7 641,-6 7 1,-8-3-387,-3 10 0,-12 3 0,-2 13 0,-12 10-14,-6 6 1,-3 20 0,-3-3-1,-1 4-362,-3 6 1,-7 1 0,4 13 0,1 1-170,0 3 1,-8 0 0,3-7 0,-4 0-834,-3 0 1,0 0 1000,0 0 0,0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5.50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85 168 9078,'0'28'0,"-3"5"0,-4 4 747,-7 8 0,-2 18 0,0-3 0,4 1-719,3-3 1,2-4-1,7 2 1,0-7 0,0-5 1,11-11 0,10-7-1,10-10-757,1-9 1,22-9 0,0-12 0,9-17 596,11-13 0,-31 11 0,1-4 0,2-4 0,1-2 0,1-1 0,0-1-94,2-1 1,0-1-1,-2 4 1,0 0 0,0-3-1,2 1-53,0 1 0,0 1 0,-3 5 0,-1 2 0,1-1 1,0 1-1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5.68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273 0 8634,'-46'12'0,"1"9"0,8 14 294,4 12 0,5 6 1,10 8-1,4-3-1483,7-2 1,-2-9 1188,2 2 0,-10-5 0,6-2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6.017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71 210 7948,'0'-32'0,"2"1"0,5 3 598,7 0 0,5 3 0,4 8 0,5 6-632,7 1 0,7-4 0,7 7 0,5 3-48,-1 1 0,8 3 0,-8 0 0,1 3 69,-5 4 0,-7 4 0,-7 10 1,-7 3 64,-5 4 1,-11 4 0,-7 13 0,-10 1-20,-9 3 0,-16 12 1,-10-3-1,-9 5-50,-5-2 1,-9-5 0,-6 2 0,-1-4-62,-3-3 0,10-11 1,-2-12-1,11-7 114,10-7 0,7-5 144,16-9 1,14-7 0,14-2 0,21-3-113,16-4 1,10 4-1,9 1 1,2-1-36,5 0 1,-2 8 0,6-6 0,-2 3-488,-4 0 0,-3 0 0,-4 7 0,-5-2-315,-7-5 1,-5 5 0,-4-8 768,-5 1 0,-5-3 0,-9-9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6.281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1 168 7717,'0'-21'1657,"0"0"-838,0 0 0,2 10 0,5 1 0,7 3-763,5 0 1,18-2-1,7 2 1,5-5-718,3 1 1,6 1 0,-2 8-1,2-3 510,-2-2 0,2 0 0,-9 7 0,-2 0 226,-3 0 0,-11 10 0,-5 4 0,-5 2 24,-2-2 0,-9 12 0,-5-5 0,-5 2-193,-2 0 1,0 8 0,-2 1 0,-5 3-339,-7 0 0,-12 0 1,-4 7-1,-3-2-19,-4-5 1,-10 5-1,-4-5 1,0 4 450,0 3 0,-17 0 0,3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6.53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 21 10355,'7'14'190,"0"0"1,9-7 0,-2 5 0,5-3-212,2-4 1,2-3-1,5-2 1,7 0 45,5 0 1,4-2 0,5-5 0,5-5 23,-1 1 1,5-8 0,-9 7 0,0 1-110,3 4 1,-10 4 0,2 3 0,-9 0 84,-5 0 0,-2 10 0,-9 6 0,-5 7 119,-7 5 1,2 10 0,-2-3-1,-4 4-219,-8 3 1,0 0 0,-9 0 0,-2 0-281,-3 0 1,-9-2 0,0-5 0,3-7-470,1-5 1,1-4 0,-3-5-423,-2-7 1246,0-23 0,17-26 0,1-24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6.931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910 0 8317,'-30'31'245,"-19"4"1,-19 30-1,28-25 1,-1 2-1,0 4 1,2 3-521,0 4 1,1 2 0,1 0 0,0-1 0,-3-2 0,0-1 0,4-3 0,0 0 209,3-6 1,1 0 0,-1-2 0,0-1-1,-16 24 1,5-12 157,7-11 0,13-12 182,10-14 1,21-23 0,7-19-1,17-10 248,8-4 0,13 0 0,4 0 0,7 3-184,7 4 0,-3 4 0,8 10 1,-3 3-299,-4 4 1,-3-3 0,-4 10-1,-5 3-164,-7 1 1,-5 13 0,-4 4 0,-5 4-13,-7 3 0,-14 3 0,-7 4 1,-5 7 59,-2 4 0,-18 13 0,-13 4 1,-13 4-15,-12 3 0,-12 7 0,33-33 1,-2-1-1,0 0 0,-1 0-6,-1 0 1,-1 0 0,0 0 0,1-2 0,-38 29 0,7 0-4,4 0 0,13-9 0,6-5 0,10-7-9,9-7 0,14-5 0,7-9 0,4 0 107,3 0 0,-9 10 0,-3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32.937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383 423 8551,'0'-21'-19,"0"5"0,0 11 0,0 21 0,-2 22 0,-5 20 1,-7 17-1,-7 16-161,8-42 0,-2 2 1,-1 1-1,-1 1 139,-3 0 1,-2-1 0,1-4 0,0 0 0,-18 40 0,1-8-45,3-10 0,10-17 0,-1-11 336,10-11 1,2-15-212,14-16 0,4-14 0,20-30 0,6-8-69,12-11 1,2-2 0,12-12 0,0-2-13,-2-3 1,-21 40 0,2 0 0,-4 1 0,1 0 0,33-33 139,0 11 0,-2 18 0,0 20 0,-2 8-126,-5 10 1,-14 14 0,-16 12-1,-10 14 33,-9 16 0,-21 9 0,-12 7 0,-9 3 18,-9 2 1,-12 7 0,0-7 0,-5-2 110,-2-3 0,7-11 1,0-5-1,3-5-58,6-2 0,-2-12 1,16-6 277,1-8-330,1-11 0,22-5 1,11-14-1,15-5-162,8-2 0,20-2 1,-1-3-1,7-4 150,8-3 1,8 5 0,3-7 0,0 0 40,3 2 0,-1 1 0,3 8 1,-10 1-428,-7 4 1,-11 10 372,2-5 0,-5 0 0,-2-7 0</inkml:trace>
  <inkml:trace contextRef="#ctx0" brushRef="#br0" timeOffset="300">1265 759 8857,'12'-30'0,"-5"-3"0,-5 0 516,-2 5 0,3 5 0,4 4-698,7 5 0,-3 3 1,3 6-1,3-2-88,1 2 1,10 1 0,0-1-1,-2-4 3,-3-3 0,5 5 1,0-5-1,-2 1 83,-3-1 0,-9 7 0,0-2 173,3 5 0,-8 4 220,-2 5 0,-5 7 0,-2 14 0,0 7 0,-2 7 34,-5 7 0,-5 5 1,-9 11-1,-2 3-120,-5 2 1,2 9-1,-9-2 1,0 3-273,3-3 1,-1-3-1,10-8 1,-1-3-817,6-10 501,1-6 1,15-28 463,9-19 0,19-38 0,6-27 0</inkml:trace>
  <inkml:trace contextRef="#ctx0" brushRef="#br0" timeOffset="474">2315 297 8545,'21'-12'179,"0"5"0,-18 24 0,-10 13 0,-12 14 20,-9 12 1,-12 14 0,-11 10 0,25-36 0,1 3-121,-1 5 1,0 1-1,-2-4 1,0 0-1,2 3 1,1 1 0,-1-3-1,1 0-234,-2-2 0,2 0 1,4-1-1,3-1 0,-8 33 1,10-9-542,9-14 0,9-21 1,14-14 695,19-11 0,24-27 0,15-6 0</inkml:trace>
  <inkml:trace contextRef="#ctx0" brushRef="#br0" timeOffset="694">3155 24 8440,'7'-16'175,"-14"9"1,-14 25 0,-21 29 0,0 11-18,0 15 1,-7 8-1,23-37 1,1 1 0,0 0-1,1 1-77,-21 43 0,1-12 1,18-10-1,8-8-106,8-10 1,10-7-1,10-10 1,11-11-71,11-11 0,24-8 0,7-2 0,3-2-5,-1-5 0,5-3 0,0-4 0,-5 7-395,-6 5 1,-8 2 0,-11 0 0,-8 2 494,-11 5 0,-9 5 0,-12 9 0</inkml:trace>
  <inkml:trace contextRef="#ctx0" brushRef="#br0" timeOffset="1053">2588 1263 8405,'-28'0'648,"0"0"1,7-7-130,7 0 1,12 0 0,2 7-522,11 0 0,10 2 0,7 5 0,7 7 0,5 5-27,2 2 1,-7 2 0,-2 5 0,-3 7-227,-4 5 1,-3 2 0,-4 2 0,-5 3 82,-7 2 1,-14 9-1,-10-4 1,-11 2 82,-14 0 1,-4-2 0,-15 2 0,-4-7 28,-1-5 1,3-11 0,7-8 0,8-6 57,3-5 0,13-12 1,6-2-1,10-11-82,9-8 1,16-11 0,14-5 0,15-5 264,8-2 0,15 0 0,-1 2 0,10 3 40,5 2 1,-7 12-1,2-1 1,-5 10 74,-2 5 1,-16 2 0,-8 9 0,-6 5-100,-7 7 0,-5 14 1,-5 7-1,-4 5-70,-3 2 1,-2 2 0,-7 3 0,0 4-480,0 3 0,0-5 0,0 7 1,0 2-731,0 3 1082,0 2 0,9 0 0,3 0 0</inkml:trace>
  <inkml:trace contextRef="#ctx0" brushRef="#br0" timeOffset="1733">4919 633 8394,'-16'-19'436,"-5"10"1,-3 16 133,1 19 0,2 30 0,-2 16-644,-5 14 1,11-33-1,-1 2 1,-5 6 0,-1 1-1,-1 4 1,-1-1 0,0-1-1,0-2-151,1-4 1,-1-2 0,-2 2-1,0-1 1,4-12 0,1-2 0,-14 30 52,14-17 0,6-35 120,17-21 0,14-38 0,21-36 0,7-15 26,-18 41 1,1-2 0,2-5 0,2 0 0,5 3 0,2-1 0,2-3 0,-1-2 52,0 0 1,1-1 0,2-2 0,1 1-1,-3 4 1,-1 2 0,0 4 0,1 2-51,-3 7 0,0 3 0,28-27 0,-7 27 0,-10 15 2,-8 9 0,-10 26 0,-14 18 1,-10 14-19,-8 12 1,-20 24 0,5-35-1,-4 1 1,-3 3 0,-1 0 85,-3 0 0,-1 0 0,-4 4 0,-2 1 1,-1-3-1,-1-2 0,-1 0 0,0 0 37,2-1 0,-1 0 0,-2 1 1,1 0-1,3-4 0,1-1 0,1-4 1,0-1 94,-28 26 1,17-20-1,4-20 1,11-8-106,8-10 1,11-7 0,5-7-1,7-10-95,7-8 0,12-1 1,14-11-1,2-3-64,2 0 0,14-4 0,-6 14 1,4-1 47,2 1 0,5 4 0,-7 10 0,-5 4-206,-6 3 0,-1-5 0,-7 5 0,1-3-91,-1-4 0,5-3 0,-7-2 0,-2 0-139,-3 0 0,5-7 473,0 0 0,0-9 0,-7 4 0</inkml:trace>
  <inkml:trace contextRef="#ctx0" brushRef="#br0" timeOffset="2026">5381 1116 8030,'33'-28'0,"-5"0"169,-5 2 1,-2-4 0,-2 2 257,-5 2 1,2 3-1,-7 2 1,1 0-230,-1 0 0,7 0 1,-2 0-766,5 0 1,2 0-1,0 2 355,0 5 1,0-4-1,0 6 1,0-2-141,0 0 0,0 9 1,0-2 167,0 5 0,0 4 267,0 5 0,-9 5 0,-5 9 0,-7 2 336,-7 5 0,2 5 0,-9 11 1,-2 3-76,-3 2 0,-9 9 0,-2 1 1,-3 8-122,-4 10 1,-3 5 0,-2 2 0,0 0-784,0 0 1,0-9-1,2-8 1,8-11 2,11-14 0,2-9 1,12-17 556,2-9 0,31-28 0,9-23 0</inkml:trace>
  <inkml:trace contextRef="#ctx0" brushRef="#br0" timeOffset="2209">6599 444 8837,'26'-19'0,"-8"8"349,-6 11 0,-14 18 0,-15 20 0,-8 8-237,-10 10 0,-5 7 1,-4 10-1,-3 8-107,23-37 1,-1 1 0,-3 4 0,0 0 0,3-3 0,1-1 0,-20 44-346,6-3 1,8-11 0,11-8 0,5-8-67,7-10 1,10-14 0,13-10 0,17-11 405,11-14 0,24-28 0,-3-16 0</inkml:trace>
  <inkml:trace contextRef="#ctx0" brushRef="#br0" timeOffset="2412">7460 255 8394,'12'-16'550,"-5"9"-308,-5 14 1,-18 21 0,-8 14 0,-6 11-71,-7 8 1,-3 9 0,-2 2-1,2 1-102,5-1 0,7-11 0,14-15 0,7-6-176,5-5 0,7-12 1,11-2-1,17-11-141,11-8 0,21-2 0,1-2 0,6-3-214,7-2 1,-6-7-1,-3 7 1,-5 2-990,-2 3 1450,-19 2 0,-4 9 0,-19 3 0</inkml:trace>
  <inkml:trace contextRef="#ctx0" brushRef="#br0" timeOffset="2791">7208 1326 8798,'-40'-2'0,"5"-5"0,7-7 714,5-5 1,11 5 0,8 2-490,8 3 0,8 2 0,9 7 1,2 0-250,5 0 0,3 9 0,6 5 1,-2 5-355,2 2 1,1 0 0,-3 2 0,-7 3 129,-5 2 1,-2 9-1,-2-2 1,-5 5 288,-7 2 1,-7 0 0,-10 2 0,-11 3-21,-11 2 1,-15 9-1,-7-2 1,-4 3-36,-7-3 1,-8-5 0,8-11-1,7-5 27,4-7 0,7-12-39,12-2 0,14-12 0,19-2 0,14-9 31,16-3 1,11-6-1,10 4 1,7-5 130,5-2 1,9 7 0,0 2-1,0 1 21,2-1 0,-13 7 0,4-2 0,-7 5-11,-10 2 0,1 0 0,-17 2 0,-2 5-83,-5 7 0,3 5 0,-12 4 0,2 5-215,-2 7 0,5 5 0,-7 4 1,2 5-701,0 7 1,-3 14 851,3 7 0,5 5 0,-7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7.147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226 84 7698,'-21'0'411,"-7"0"1,-2 0-1,0 0 422,-1 0 0,3 7 0,7 0-850,0-2 0,10 0 1,6-1-1,12 3-181,14-2 0,19-3 0,18-2 0,10 0 393,9 0 0,14-2 0,-42-1 1,2-1-1,2-2 0,1 0-86,2 1 0,0-1 1,1-4-1,-2 1 1,-2 3-1,-1 0 1,-1 0-1,-1 1-69,41-2 1,-5-3-1,-21 3 1,-6 0-1134,-6-2 1,-13 7 0,-12-5 930,-5 4 1,-11 3 0,-3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7.31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42 0 8768,'3'5'375,"-10"9"1,-3 2 0,-1 17 0,1-3-2385,6-4 2009,1-12 0,13 5 0,1-8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17.651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273 0 9087,'-21'10'0,"0"4"819,0 4 0,0 10 0,0 3 0,3 1-1115,4 6 1,-5 1 0,7 8-1,-2 7-396,0 9 1,7 11 0,-4-1 0,-1-1-507,0 0 1198,8-11 0,-15-10 0,7-9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19.92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609 1 7917,'-51'0'334,"9"2"0,0 7 0,14 12 0,12 14 0,9 12 0,4 9 834,3 5-1349,0 11 1,0 5 0,0 12 0,0 6 0,0-44 0,0 1-204,0 5 1,0 0 0,-1 5 0,0 0 0,-2 5 0,-1 1 211,-2 6 1,-2-1-1,-5-4 1,-2 0-1,-2 3 1,-1-2-1,-1-3 1,-2-3 112,0-4 1,0-1 0,1 4 0,1-2 0,0-12-1,0-3 1,-13 41 58,1-13 0,3-22 0,7-17 0,-9-14 0,-3-21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20.27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0 126 7933,'0'-21'0,"0"0"-1177,0 0 1177,0 0 0,0 0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20.56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1048 0 7860,'-63'0'345,"3"0"1,1 5-1,6 9 300,1 14 0,-4 19 0,5 11 0,-3 12-631,25-29 1,0 2-1,-1-1 1,-1 0-1,0 4 1,-1 1-1,1 0 1,-1 0-104,1 1 1,-1 2 0,2-3 0,0 1 0,0 0 0,1 0 0,3-1 0,1-1 104,-19 43 0,6-12 0,20-7 1,4-7 48,7-7 0,9-5 0,12-11 1,14-5-96,9-7 0,22-14 1,8-7-1,10-7-119,10-7 0,-39-2 0,2-3 0,0-5 0,0-4 0,3-1 0,1-2-155,2-4 1,0 0 0,2-1 0,-1-1-1,-2 0 1,-1 0 0,1 1 0,0-1-267,-3 2 1,-1-2 0,0-2-1,0 1 570,-5 6 0,-1 1 0,39-18 0,-7 7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21.06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411 61 7929,'-28'-21'15,"0"3"0,3 4 0,1 7 0,6 7 0,4 7 0,7 7-5,4 4 1,3 15-1,0 11 1,-2 17-53,-5 14 1,2 16 0,-9 7 11,6-48 0,0 2 0,-1 5 0,-1 1 0,-1 2 0,-1 1 1,-1 1-1,0 0-51,-1-3 1,0 1-1,0 3 1,0 0 0,4-11-1,-1-2 1,1 0 0,-1-2 72,-10 38 1,10-20 0,1-17-126,1-5 1,9-16 0,-2-14 132,6-19 0,22-30 0,-3-9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21.619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672 376 10072,'0'-28'-118,"0"0"0,17 10 0,6 11 0,7 4-199,8 3 1,13-9-1,12-5 1,9-7 160,3-7 0,16-5 1,-2-6-1,-43 20 1,1 0 232,44-16 0,-5 10 0,-4-1 1,-5 10 125,-7 9 0,-7 7 0,-10 9 0,-11 10 35,-11 6 1,-10 22-1,-7 2 1,-10 9 22,-8 5 1,-17 10 0,-17 4-1,-8 4-212,19-39 1,-2 0 0,-8 2 0,-3-1 0,-4 1 0,-1 0 0,-3 2 0,-2-1-44,-3 0 0,-1-1 1,-4 0-1,-1-2 0,2-1 1,0-2-1,-1-2 0,-1-2 102,-1-2 0,-1-3 1,3-5-1,2-1 0,0 0 1,2 1-1,4-3 1,2 0 170,-36 20 1,9-9-1,15-5 1,6-5-78,12-2 1,12-7 0,18-2-360,12-3 1,19-4 0,20-10 0,13-6-14,11-8 0,16 3 0,5-15 0,9 3 91,3 0 0,-46 11 0,0-1 0,41-10 0,0 3-33,3 1 1,-17 10-1,0 3 1,-12 1 203,-9 6 0,0 11 0,-14 7 0,-10 7 233,-6 7 1,-14 4-1,-5 13 1,-7 6-132,-7 12 0,-21 9 0,-19 15 0,20-43 0,-2 0-203,-2 2 0,-3-1 0,-8 6 0,-2-2 0,-2 0 0,-2-2 0,-2 1 0,-2-3-170,0-2 0,-1-2 0,-8 0 0,0-2 0,6-5 0,1-3 0,-1-2 1,0-2-161,-1-2 0,0-3 1,2-2-1,1-3 1,-45 2-1,9-5-299,10-7 0,16-7 1,18-10 637,15-11 0,-3 5 0,19-12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20.68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168 321 7812,'-30'21'8,"7"12"1,-5 9 0,4 14 0,6 14-1,4 14 1,4 14 0,7-44 0,-1 2-1,1 2 1,-1 0 42,2 1 0,0-1 1,0-1-1,1-2-154,1 43 1,7-5-47,0-9 1,17 0-1,-3-2 1,4-7-1,3-12 430,0-12 1,12-9-1,-3-7 1,5-9 91,-2-10 0,4-7 0,8-11 0,-1-7-161,0-12 1,5-12 0,-4-16 0,-1-9-98,0-10 0,-21 27 0,-1-2 0,-2-5 1,-1-2-1,2-1 0,0-1-149,1 1 0,-2-3 1,-2-9-1,-1-2 1,3-1-1,0-1 0,-1 0 1,-1 1-51,-1 0 0,-1 1 1,-1 4-1,0 1 0,-2 3 1,0 2-1,-2 6 0,-1 2-365,11-34 1,-14 13 0,-7 19 0,-5 14-7,-2 9 1,-2 15 0,-5 6-1,-7 10 93,-5 9 1,8 4 0,4 3 361,4 0 0,13 0 0,1-9 0,10-3 0</inkml:trace>
  <inkml:trace contextRef="#ctx0" brushRef="#br0" timeOffset="424">2100 924 7760,'-12'10'0,"-6"1"0,6 13 0,-2 6 1647,0 12-1464,9 0 0,-13 9 0,4-9-441,-5 0 0,-4 0 1,-5 0-1,-7 0 0,-5 0-252,-2 0 0,-9 7 1,-3 0-1,1-4 753,4-8 0,-3 3 1,6-8-1,6 1 822,10-5 0,13-5-712,3-2 0,28-2 1,7-5-1,14-7-462,7-5 1,10-2 0,4 0 0,4 0-18,3 0 1,0 0 0,-2 0 0,-5 0-6,-7 0 0,-7 3 0,-7 4 0,-10 7 71,-8 4 1,-8 6 0,-14 6 0,-9 10 192,-14 6 1,-16 13 0,-10-6-1,-6 6-110,-12 4 0,32-31 1,0 1-1,-3 6 0,0 1 1,-1-2-1,-1-1-132,0-1 1,-1 0 0,4-1 0,0-2 0,-32 23 0,4-12-466,9-13 0,14-13 1,17-20 573,7-5 0,16-23 0,18-15 0</inkml:trace>
  <inkml:trace contextRef="#ctx0" brushRef="#br0" timeOffset="799">2352 1806 8753,'-19'21'0,"5"0"796,7 0 1,10-9 0,11-5-1,14-5-733,9-2 0,24-11 1,6-13-1,8-15-657,2-15 1,0-7-1,-36 30 1,0-1 0,36-28 104,-7 4 1,-7-3 0,-7 10-1,-12 3 384,-14 1 0,-4 6 1,-21 4-1,-8 9 50,-8 10 0,-27 6 1,-11 10-1,-11 3 784,-10 4 0,2 4 0,-9 15 0,0 7-426,2 9 1,-6 14 0,6 0-1,0 4-327,5 3 1,7 10 0,5 4 0,7 2-12,6-2 0,-1 5 1,13-8-1,3-1-43,9-10 1,9-12 0,12-16 0,0-7 49,0-5 0,19-11 0,11-5 0,14-7-246,12-7 1,7-14 0,7-16 0,7-12 170,-36 18 0,0-1 0,4-3 1,-1-3-1,1-4 0,-2-2 0,1-1 1,-1-1-122,1-3 0,0 0 0,-2 2 0,-2 1 0,-1-1 0,-1 0 0,1 3 0,-1 0-304,0 1 1,-1 2 527,-1 0 0,0 2 0,22-26 0,1 0 0,-1 2 0,-2 4 0</inkml:trace>
  <inkml:trace contextRef="#ctx0" brushRef="#br0" timeOffset="1053">3444 1071 7725,'12'3'126,"-5"4"1,-14 7 0,-5 14 0,-2 7 405,0 4 1,0 10 0,-7 3 0,0 1-353,0 6 1,7 1-1,0 3 1,0 0-87,2 0 1,-4 10 0,7 1 0,-1 3-106,1 0 0,2-11 0,7-3 0,0-12 18,0-7 1,2-13-259,5-10 0,7-24 1,12-27-1,2-24 60,-2-18 0,-1-12 0,3-7 0,-11 42 0,-1 0 396,0-3 0,1 1 0,5 3 0,2 1 0,18-42 0,3 10-353,-1 9 0,7 7 0,3 7 0,2 9-429,0 10 1,-2 9-1,6 14 1,-1 7 125,-1 4 1,10 3 0,-8 3 0,8 4 450,0 7 0,-3 4 0,-2 3 0,0 0 0</inkml:trace>
  <inkml:trace contextRef="#ctx0" brushRef="#br0" timeOffset="1385">7287 378 7717,'-38'-11'0,"-3"6"0,-4 10 0,-1 9 0,-3 4 0,-5 15 0,-9 9-12,0 12 1,27-20 0,0 2 0,-3 3 0,1 1 0,-4 4 0,0 1 41,-4 3 0,1 2 1,1 5-1,1 2 0,-2 1 1,-1 0-1,4 1 1,0-1 97,3-2 1,1 0 0,1 1 0,2 0 0,4 0-1,1 1 1,2-2 0,0 0 95,2-3 1,3 1 0,5-1 0,4-1 0,-7 32 0,11-12 55,8-11 0,14-19 0,11-16 0,19-10-314,19-9 1,20-14 0,-31-1-1,1-3 1,2-3 0,1-4-190,2-5 1,0-3 0,5-7-1,-1-2 1,0-4 0,-1-1-1,3-4 1,0-1-1072,1-3 1,0-2 1293,-5-1 0,1-1 0,4-1 0,0-1 0,-7-1 0,-1-2 0,-1-1 0</inkml:trace>
  <inkml:trace contextRef="#ctx0" brushRef="#br0" timeOffset="1582">8232 315 7717,'21'0'151,"-10"12"1,-4 11-1,-7 17 498,-7 14 0,-4 23 0,-8 9 0,3 7-533,9-43 0,0 1 1,0 4-1,0 2 1,-3 2-1,-1 1 1,0 0-1,1 1-203,-1-1 1,1-1 0,0 2 0,1-1-1,1-3 1,2-2 0,2-2 0,1-1-734,1 42 1,4-15 0,5-23 0,7-9 788,5-10 1,11-7 0,3-9 0</inkml:trace>
  <inkml:trace contextRef="#ctx0" brushRef="#br0" timeOffset="2233">8988 1281 7717,'11'12'252,"-4"9"0,-7 16 0,-9 17 1,-12 7-109,-12 11 1,1 7-1,-1 5 1,3 0 81,4 0 1,3-9 0,4-5 0,5-7-35,7-7 1,5-7-1,6-16 1,10-12-280,14-12 1,12-9 0,11-12-1,10-13-14,7-15 1,4-25 0,-2-5-1,-33 31 1,1-2 6,-1 0 0,0-2 1,3 1-1,0 0 1,-6 1-1,-1 1 1,30-37 260,-4 7 1,-15 14 0,-2 9 0,-12 10-37,-6 9 0,-3 7-58,0 7 1,-3 7 0,-4 14 0,-7 9 0,-4 10 1,-1 6-1,3 13 1,2 1-203,-3 3 0,-1 7 0,-3-7 0,0-2-98,0-3 0,0 3 1,0-3-1,0-4-118,0 0 1,0-8-1,-3 1 1,-1-3-489,-3-4 1,-7-3 831,7-2 0,0-14 0,9-14 0,5-21 0,7-16 0,16-10 0,12-11 0,12-3 0,7-2 0,-26 31 0,2 1 0,2 4 0,1 1 0,2 1 0,0 3-161,42-22 0,-37 26 1,0 1-1,32-21 1,-4 8 199,-8 4 1,-1 5 0,-17 7 0,-3 3 346,-1 4 0,-13 2-232,-4 5 0,-18 7 1,-17 2-1,-19 15 443,-11 8 0,-15 13 0,-4-1 0,-2 7-12,2 5 1,-9 10-1,6-3 1,3 2-475,3-2 1,-1 2-1,12-6 1,9-3-401,8-5 1,6 0-1,5-16-177,7-2 0,16-5 0,12-7 0,14-7 164,12-5 1,7-18 0,9-5 0,2-5 56,5-4 1,-5 4-1,5-6 1,-7 4 183,-7 9 1,-4 5 0,-13 9 0,-4-2 397,-7 3 0,-7 11 1,-7 7-1,-9 7-238,-10 7 1,-9 7 0,-14 11 0,-9 3-53,-10-2 1,-6 4 0,-13-2 0,-1-4-243,-3-8 1,0-7 0,9-11 0,5-5-606,7-7 800,5-14 0,2-23 0,0-15 0</inkml:trace>
  <inkml:trace contextRef="#ctx0" brushRef="#br0" timeOffset="2407">11424 840 8910,'21'-21'503,"0"0"0,-7 7 0,2 3-771,7 1 0,8-4 0,13 3 0,7-6 95,12-6 0,3-12 1,11-2-1,-3-5-638,-6 0 1,7-12 810,-19 12 0,9-5 0,-11 5 0</inkml:trace>
  <inkml:trace contextRef="#ctx0" brushRef="#br0" timeOffset="2611">12138 0 7717,'-24'5'175,"-4"9"0,5 9 0,-7 22 0,2 1 321,0 3 1,-7 19 0,7 0 0,0 6-337,-3 3 1,8 0 0,-7 10 0,-1 4-140,14-43 1,-1 2-1,0 1 1,-1 0-1,0 3 1,1 0 0,0-1-1,1 1-33,-2-2 1,0 1 0,0 5-1,1 1 1,0-6 0,1-1 0,3-1-1,2 0-320,-4 43 1,7-6 0,9-18-1,4-4 71,10-8 0,10-9 0,22-16 0,8-12-997,9-12 1,5-18 1257,-5-12 0,18-28 0,-38 16 0,1 0 0</inkml:trace>
  <inkml:trace contextRef="#ctx0" brushRef="#br0" timeOffset="2923">12411 1356 8016,'11'9'1985,"-1"3"-1887,-1 0 1,3-3 0,11-9 0,5 0-249,7 0 1,11-19 0,3-9 0,-2-11 75,-3-10 1,-2-12-1,0-11 1,-2 2-642,-5 5 1,-7-1-1,-14 17 1,-7 5 754,-5 7 0,-6 16 0,-10 14 1,-14 9 189,-10 12 1,-6 14 0,-5 28 0,-5 12 71,1 4 1,23-32-1,-1 2 1,-25 37-1,27-37 1,0 0-179,1 0 1,0 0 0,-2 2 0,2 0 0,-21 31 0,4 0-130,8-5 0,2-7 0,12-10 0,6-8 53,6-8 0,6-14 0,14-2 0,12-11-356,12-8 1,16-4-1,7-8 1,7-11 85,7-11 0,-2-13 0,6-8 0,1-10-74,-1-3 1,-36 31 0,-1-2-1,3 1 1,-1 0 0,-2 0-1,-1-1 296,29-35-404,3 2 0,-15-2 0,10-3 0</inkml:trace>
  <inkml:trace contextRef="#ctx0" brushRef="#br0" timeOffset="3139">13355 873 7599,'10'0'36,"-8"14"0,-9 17 623,-5 8 0,-2 6 0,-4 4 0,1 7-462,3 4 1,0 3 0,-7 0 0,0 0-129,0 0 0,0 0 1,0-2-1,3-3-32,4-2 0,-5-12 0,7 1 1,-2-10-875,0-5 0,7-11 688,-7-12 1,10-26 0,-1-14 0,12-13 340,14-8 1,9-2-1,15-9 1,4-1-121,7 3 1,7-2 0,7 16-1,4 2-323,1 3 1,7 2 0,-5 3 0,4 1-1045,3 3 0,-9 3 964,-5-3 0,5-14 1,-1 4-1</inkml:trace>
  <inkml:trace contextRef="#ctx0" brushRef="#br0" timeOffset="3317">15014 75 7717,'33'-21'714,"-5"0"0,-5 10-613,-2 4 0,0 4 0,0 3-652,0 0 0,-7 0 0,-2 3-867,-3 4 1418,-2 14 0,-7 11 0,0 10 0</inkml:trace>
  <inkml:trace contextRef="#ctx0" brushRef="#br0" timeOffset="3818">14888 453 8028,'-23'24'0,"-3"4"393,-2 7 0,0 4 0,7 6 0,0 1-31,0 3 0,7 17 0,3-3 1,1 2-581,6 0 0,-1 5 0,0 3 1,-4-1-360,-3 0 0,5 5 1,-7-5-1,0-2 141,3-4 0,-6-3 0,10-21 0,3-10 436,1-6 0,8-14 0,7-10 0,11-14 0,7-16 0,15-21 0,13-14 0,10-9 0,-30 35 0,1-1 0,1-2 0,1 1 0,2 3 0,1 2 0,0 0 0,0 0 12,2 1 0,-1 1 0,1 2 0,-1 2 0,39-23 0,-2 11 119,-5 7 0,-7 5 0,-14 10 0,-9 4 54,-10 7 1,-7 9-1,-11 10 1,-5 11 230,-7 7 0,-16 12 0,-12 10 1,-12 1 1,-7 5 0,-2 3 0,-2 0 1,-3-3-201,-2-2 0,0-9 0,7 2 1,3-7-108,4-7 0,-3-7 0,10-14-553,3-7 1,11-10-1,9-11 1,10-16 34,9-14 0,14-17 1,7-11-1,7-1 188,7 1 1,4 2 0,10 7 0,0 3 244,0 4 0,0 11 0,-2 13 0,-3 4-44,-2 9 0,-11 0 0,-3 12 1,-12 5-9,-7 7 1,-4 9-1,-5 14 1,-7 9 299,-5 10 0,-2 6 0,-2 10 0,-3-2-54,-2-5 0,-9 4 0,2-6 0,-2 0-172,2-5 0,-5-5 0,7-2-777,1 0 0,4-12 1,14-16 728,7-25 0,23-31 0,7-33 0</inkml:trace>
  <inkml:trace contextRef="#ctx0" brushRef="#br0" timeOffset="4285">17198 621 7717,'-2'31'0,"-7"1"0,-10 3 106,-7 0 0,-11 7 0,4 10 0,-2-1 596,0 0 0,12-4 0,0-10 1,9-4-956,4-3 1,3-2-244,7-7 1,10-9-1,4-8 1,4-8 220,3-10 0,0-16 1,0-10-1,3-11 134,4-10 0,-5 3 0,7-12 1,-2 7 289,0 7 0,0-3 1,-7 13-1,0 6 246,0 10 0,0 13 1,0 6-1,-2 4-220,-5 9 0,2 10 1,-9 16-92,-2 7 1,-3 16-1,-4 12 1,-7 14 0,-12 12-29,6-41 0,-3 2 0,-5 8 0,-3 3 1,-2 1-1,-2 1 0,-4 2 0,-2-1 7,-5 0 0,-2 0 0,-4 4 0,-2-1 0,-6 3 0,-2 0 0,-1 2 0,-1-1-41,1-1 0,0 0 0,-6 0 0,-1 0 0,5-6 0,1-2 0,3-4 0,0-2 212,5-4 1,0-1 0,0-6 0,1-2 0,6-6 0,0-4 0,-36 21-38,15-14 0,14-22 1,18-20-1,12-19-311,12-19 0,27-20 0,17-17 0,19-7-29,-22 38 1,4 1 0,4-2 0,4 0-1,4-2 1,2 0 0,0 3 0,2 1-5,1 2 1,-1 0 0,1 2 0,-1 0 0,1 1 0,-1 1-1,1 2 1,-1 2-22,1 1 0,-1 2 0,-3 2 1,0 2-1,-1 7 0,0 2 1,45-13-92,-4 11 1,-5 2 0,-5 12 470,-2 2 1,0 3 0,5 4 0,-3 3 0,-2 2-134,3-2 1,-1-3 0,0-2 0,-7 0-80,-6 0 0,4 7 0,-12 0 0,3-2 0,-8-3 0,-6-2 0</inkml:trace>
  <inkml:trace contextRef="#ctx0" brushRef="#br0" timeOffset="4419">19193 1356 9017,'-35'0'2610,"0"0"-2610,9 9 0,-23 3 0,5 9 0</inkml:trace>
  <inkml:trace contextRef="#ctx0" brushRef="#br0" timeOffset="6899">714 4359 7698,'-11'-2'-86,"4"-5"0,4-5 1,3-9-1</inkml:trace>
  <inkml:trace contextRef="#ctx0" brushRef="#br0" timeOffset="7667">588 4170 7681,'-7'-21'0,"0"0"38,3 0 0,1-7-38,3 0 0,10-9 0,1 4 0</inkml:trace>
  <inkml:trace contextRef="#ctx0" brushRef="#br0" timeOffset="8129">714 3897 7711,'12'-21'706,"-5"0"0,-2 7-143,2 0 1,-3 9-1,8 1-371,-3 8 0,5 10 0,-7 14 0,-2 7-157,-3 5 0,-2 11 1,0 10-1,0 11 57,0 12 1,0-31-1,0 2 1,-1 1-1,0 2 1,-2 2-1,-1 1-37,-3-2 0,0 1 1,1 7-1,0-1 1,0-9-1,-2-2 0,0 1 1,0 0-84,-2 0 1,1-2-1,-5 42 1,0-5 0,0-7 38,3-7 1,-6-14 0,10-17-1,0-8 328,-2-10-323,7-14 0,-5-5 0,14-9 84,7 0 0,14-7 0,7 0 0,4 0 0,3-2 1,10 6 0,4-4 0,4 5-158,3 2 0,7-7 1,3-2-1,1-3 51,6-4 1,-1-10 0,0-4 0,-4-3-147,-3-4 0,-2-12 0,-9-7 1,-5-5 7,-7-2 1,-14-2 0,-9-5 0,-10-5-106,-9 0 1,-5-4 0,-4 7 0,-5-1 51,-7 1 1,-12-7-1,-4 4 1,0 0 76,-1 5 0,-1 5 1,8 4-1,6 3 101,-1 2 0,10 9 0,2 1 1,4 6-67,3 5 1,0 9 0,-2 1 0,-3 6-309,-2 5 1,-9 9 0,2-2 0,-5 5-669,-2 2 1,-9 9 1060,-5 5 0,-5 5 0,-2 2 0</inkml:trace>
  <inkml:trace contextRef="#ctx0" brushRef="#br0" timeOffset="8307">840 4884 7722,'-28'0'1588,"0"0"1,3 2-1802,11 5 1,21-4-1,16 1 1,7-8-164,8-10 0,11-5 0,7-2 0,4 0-588,3 0 1,14 0 963,0 0 0,10-19 0,-13-4 0</inkml:trace>
  <inkml:trace contextRef="#ctx0" brushRef="#br0" timeOffset="8557">2478 3939 8216,'-16'21'0,"-5"0"0,0 2 819,4 5 0,1 5 0,7 9 0,-1 0-1092,1 0 1,2 7-1,7 5 1,0 4-23,0 7 1,0 12 0,0 0 0,0 7 38,0 7 0,-7 5 0,3-45 1,1 1-1,-2 46 84,3-7 0,2-14 0,0-10 0,0-8 8,0-10 1,9-14-1,5-10 1,5-11-182,2-14 0,9-28 345,5-21 0,5-37 0,-19 37 0,0 0 0</inkml:trace>
  <inkml:trace contextRef="#ctx0" brushRef="#br0" timeOffset="8833">3549 3561 10081,'-30'37'0,"-3"3"168,0 4 1,-4 12 0,7 0 0,-3 0-469,-4-7 1,-1 5-1,3-19 1,5-5-433,0-4 1,9-12 519,0 0 1,11-9 0,17-1 264,7-8 1,14-8 0,7-11-1,7-3 427,7-2 0,5-9 1,9 4-1,2 0-316,5 5 0,3 0 0,6 5 1,-4 4-193,-3 1 0,3 8 0,-10 3 0,-7 5-385,-4 2 0,-5 2 1,-9 8-1,-8 8-1567,-11 8 1980,-9 11 0,-21 5 0,-3 12 0</inkml:trace>
  <inkml:trace contextRef="#ctx0" brushRef="#br0" timeOffset="9162">3171 4779 7670,'-12'-2'1866,"5"-5"-1648,5-7 0,18-5 1,8-4-1,8-5-440,13-7 1,6-12 0,14-7-1,1-2-43,-3-2 0,14-5 1,-10 14-1,6 2 116,-3 3 1,-5 4 0,-4 5-1,-5 10 47,-7 8 0,-7 8 0,-5 9 1,-4 2 69,-3 5 0,-11 7 0,-12 14 0,-5 5 466,-2 0 0,-2 6 1,-8-4-1,-8 5-263,-8 2 0,-11 0 1,2 0-1,-5-2-123,-2-5 0,-2 11 0,-5-4 1,-5 3-90,0-1 1,-4 5-1,9 2 1,2 3-7,3 4 0,2 3 0,2 2 0,5-2-339,7-5 1,5 2-1,2-11 1,2-8-1334,5-8 1719,-4-8 0,15-21 0,-6-4 0</inkml:trace>
  <inkml:trace contextRef="#ctx0" brushRef="#br0" timeOffset="9345">3864 4926 7670,'-19'21'0,"3"0"819,2 0 0,2 9 0,-2 5 0,7 5-466,5 2 0,14-2 0,9-3 1,11-7-711,8-6 1,4-1 0,3-16-1,4-2 357,3-3 0,2-11 0,7-3 0</inkml:trace>
  <inkml:trace contextRef="#ctx0" brushRef="#br0" timeOffset="9641">5691 2805 7694,'12'5'988,"-5"11"104,-5 19 0,-2 14 0,0 14-736,0 0 0,0 7 1,0 0-357,0-2 0,9-3 0,3-2 0</inkml:trace>
  <inkml:trace contextRef="#ctx0" brushRef="#br0" timeOffset="9801">5250 3645 7678,'14'-21'819,"0"0"0,0 9 0,9 5 0,5 5 0,7 2 0,5-7 0,4-2 0,8-1-1639,11 1 1,2-7 0,10 2 0,-3-5-2458,-4-2 3123,-3 0 0,-11 9 1,-3 3-1</inkml:trace>
  <inkml:trace contextRef="#ctx0" brushRef="#br0" timeOffset="10083">6006 3729 7678,'-35'28'104,"0"0"1,0 7 0,-7-5 0,2 1 144,5-1 1,-2-2-1,9-5 1,2 3 53,3 2 1,9 0 0,2-5 0,3 3-120,4 2 1,5 0 0,7-7 0,7 0-378,5 0 1,4-2 0,3-5 0,4-7 71,3-5 1,2-7 0,7-6 0,0-13 46,0-6 1,-9 2-1,-3-7 1,-4 0 35,-5 2 0,2-4 0,-16 9 200,-2 2 1,-5 10 0,-7 4 0,-10 3-68,-8 4 0,-8 3 1,-11 4-1,-3 3-105,-2 2 1,2 7-1,10-5 1,4 3-758,3 4 0,4 3-2,12 2 1,10-2 0,15-8 768,10-11 0,24-18 0,-1-15 0</inkml:trace>
  <inkml:trace contextRef="#ctx0" brushRef="#br0" timeOffset="10332">6594 3351 7678,'47'-33'0,"-5"5"0,2 7 0,-16 7 428,-2 7 1,-12 17 0,-10 13-1,-8 17-325,-10 13 1,-7 10 0,-7 7-1,-7 7-185,-5 5 1,16-37-1,-1 1 1,0-1 0,1-1-1,-25 40 110,-2-5 0,16-14 0,0 1 0,9-13 188,5-8 0,9-8 0,8-18-186,8-5 1,17-5 0,14-11-1,7-5 0,7-7 1,5-5-1,9-2 1,2 0-133,5 0 0,-11 0 0,4 0 1,-5 2 49,-4 5 0,2-2 0,-12 9 1,-7 2-497,-4 3 0,2 2 1,-9 5-1,-8 6 548,-9 10 0,-6 14 0,-3-2 0</inkml:trace>
  <inkml:trace contextRef="#ctx0" brushRef="#br0" timeOffset="10562">6153 4611 9658,'-42'35'0,"2"0"150,5 2 1,-2 12-1,9 5 1,2 2-363,3 0 0,11-2 1,5 2-1,7-7 118,7-5 1,7-2-1,12-2 1,4-5-121,3-7 1,4-7 0,10-7-1,4-7 206,3-5 0,-5-2 0,7-5 0,2-6-7,3-10 1,9-7 0,2 0 0,1-7-236,-1-5 1,7-9-1,-4 0 1,2 2 249,0 3 0,0-7 0,7-3 0</inkml:trace>
  <inkml:trace contextRef="#ctx0" brushRef="#br0" timeOffset="11017">8757 3246 7669,'-28'0'2521,"0"2"-2410,2 5 0,14 3 1,15 6-1,13-4-571,10-3 0,20-2 1,3-7-1,12 0 151,9 0 0,-2-9 1,6-8-1,-1-6-45,-6-5 0,-8-2 0,-6 4 0,-4-2 728,-9 2 1,-14 5 13,-12 7 0,-14 5 1,-7 11-1,-19 5-80,-11 7 0,-5 14 0,-3 7 0,-4 7-169,-7 7 1,-4 7 0,-3 14 0,0 5-83,0 0 0,2 4 0,3-7 0,6 1 87,8-1 1,0-9 0,16-9 0,2-3 20,3-4 0,11-5 0,5-7 0,5-7-216,2-5 1,16-11 0,7-5 0,10-5-181,11-2 0,-2-2 0,10-8 0,-3-11-144,0-11 1,7-10 0,-7-5 0,0-4-21,2-3 0,-9 5 0,2-5 0,-9 3-1230,-4 4 1625,-3 12 0,-7-4 0,0 6 0</inkml:trace>
  <inkml:trace contextRef="#ctx0" brushRef="#br0" timeOffset="11184">8841 3687 7669,'-21'-9'1185,"7"6"1,2-6-859,3 0 0,4 4 0,12-7-388,7 3 1,14-7 0,9 2-1,10-5-520,9-2 1,5 0 0,2 0 0,0 0 60,0 0 0,-3 7 0,-1 0 0,-6 0 520,-1 2 0,-3 3 0,-7 0 0,0-3 0</inkml:trace>
  <inkml:trace contextRef="#ctx0" brushRef="#br0" timeOffset="11523">8295 4506 9014,'-14'14'0,"-3"0"733,1 2 1,9-4 0,2 0 0,10-3-1069,9-4 0,16-3 0,12-4 0,14-8 111,12-11 0,7-16 0,11-12 0,-42 25 0,1 1 39,0 1 1,1 0 0,1 1 0,-1 0 0,40-19 0,1 5 9,-6 7 0,-11 7 1,0 7-1,-7 7 346,-7 5 0,-4 4 0,-13 8 0,-4 8-9,-7 8 1,-14 11 0,-7-2-1,-4 5-30,-3 2 1,-3 2-1,-4 3 1,-9 4-61,-10 3 0,3-7 0,-7 2 0,2-5 69,0-2 1,0 0-1,7 0 1,2-2-252,5-5 0,-2 2 1,9-9-1,4-2-413,8-3 0,7-11 523,9-5 0,9-14 0,3-5 0</inkml:trace>
  <inkml:trace contextRef="#ctx0" brushRef="#br0" timeOffset="12269">8064 4338 7685,'11'-21'2327,"1"9"-2091,-5 5 1,-2 5-1,9 2 1,4 0 51,8 0 1,14 0 0,13-2 0,6-3-111,6-2 0,14 0 0,5 7 0,10-2-181,1-5 0,-43 6 0,-1-1 0,45-7 0,2 0 174,0-5 0,-10-3 1,3-1-1,-4 1-808,-3 1 0,-3-7 0,-4 11 0,-9 0-183,-10 5 1,1 5 0,-8 2 0,0 2-430,1 5 1249,-3 14 0,-7 12 0,0 9 0</inkml:trace>
  <inkml:trace contextRef="#ctx0" brushRef="#br0" timeOffset="12862">11088 3162 7954,'-10'-19'626,"-4"5"0,5 7 0,2 14 0,5 10-611,2 8 0,0 10 0,-3 14 0,-1 7-37,-3 5 0,-12 11 0,0 8 0,-9 6 105,-4 5 0,-3 0 0,-7-7 0,0-2 26,0-5 1,0-17 0,2-18-1,5-14-100,7-11 1,7-10 0,7-17 90,7-11 1,7-11 0,7-17 0,7-5-403,5 0 0,4 3 1,3 9-1,4 0 220,3 0 0,-1 12 0,6 6 1,-3 10 93,2 5 0,-7 2 1,1 9-1,-3 5 28,0 7 0,0 7 0,-7 5 0,0 4-34,0 3 1,-3 0-1,-1 4 1,-6-4-266,-1-3 0,-3 0 0,-5-6 0,3-1-719,2-4 0,2-5 978,-2 0 0,-5-14 0,8-12 0</inkml:trace>
  <inkml:trace contextRef="#ctx0" brushRef="#br0" timeOffset="13410">11361 3561 8185,'11'-21'1168,"-4"0"0,-2 7-421,2 0-741,-5 9 1,17-4-1,-5 9 1,7-2-454,7-5 0,-2-7 0,11-14 0,5-5 98,5 0 1,4-9-1,-4 3 1,2-8 0,-3 0 0,-1-4 0,-6 4 0,-1 5 454,-3 5 0,-10 11-76,3-2 0,-7 17 603,-7 11 0,-4 16 1,-10 14-1,0 3-15,0 4 0,0 10 1,0 7-1,0 4-692,0 7 0,-3 5 0,-1-2 0,-6 4-330,-1 3 0,-6 7 0,-8 4 0,-6-4-297,-1-1 0,-3 1 0,-10 2 0,-1-2 379,-3-5 0,-7 0 1,4-12-1,1-9 342,0-9 0,-5-1 1,7-13-1,2 0 302,3-5 0,11-5 0,5 0 0,5 3-71,2 2 1,9 7 0,5-5 0,5 3-9,2 4 1,0-4-1,0 0 1,2-1-149,5 1 0,-2-5 0,6 5 0,1-3-34,0-4 1,2 4-1,7-4 1,0-5-62,0-5 1,0-11 0,2 2-1,5-5 69,7-2 1,-2-12-1,2-9 1,0-11-66,-3-8 1,6-9 0,-10 0 0,-3 2-18,-1 3 1,-6 4-1,-4 5 1,-7 7 39,-4 5 1,-6 4 0,-6 5-1,-12 7-18,-12 5 0,-13 2 0,-6 2 0,1 3-54,0 2 0,-3 9 0,10-2 0,6 3-475,6-3 1,11-5 0,11-9-803,8 0 1322,16 0 0,37-19 0,15-4 0</inkml:trace>
  <inkml:trace contextRef="#ctx0" brushRef="#br0" timeOffset="13974">12411 3918 8338,'-49'2'0,"2"5"0,10 10 819,13 8 0,6-1 0,13 4 0,7-7-1128,10-7 1,18-5 0,12-9 0,12 0-235,7 0 1,9-16 0,2-8 0,0-6 204,0-7 0,-9-5 0,-9-7 0,-5-5 332,-9 0 1,-8 3 0,-13 11 0,-5 3 314,-7 2 0,-9 12 1,-10-1-1,-11 10-214,-8 5 0,-1 2 0,-8 12 0,3 6 124,-1 10 1,-13 24 0,9 4 0,-2 9-695,-1 5 1,6 14 0,1 2 0,1 1 357,-7 1 1,9-1-1,-7-3 1,5-7 580,4-5 0,3-11 0,11-8 0,3-8 457,2-10 0,9-12 1,0-4-538,10-3 1,14-4 0,11-10-1,3-4-621,4-3 0,10-9 0,4-9 0,0-1-583,0 1 1,5-7 0,-7 4 0,0-2 211,3 0 1,-8 9 0,5-4-1,-5 2 453,-2 0 0,0-2 0,0 4 0,0-2 155,0 2 0,-7-4 0,-2 0 0,-3-1 0,-4 1 0,-10 0 0,-4 4 0,0-2 39,-1 2 1,-6 10 0,4 2 922,1-2-391,-8 6 1,7 10 0,-9 17 0,0 8-196,0 10 1,0 7 0,-2 7 0,-5 7-272,-7 5 0,2 11 0,-2 5 0,-2 7-138,-3 7 0,-9 5 1,13-45-1,0 1 0,0-3 1,0 0-658,-16 42 0,3-7 0,10-7 0,1-10 153,3-8 0,10-10 537,-3-14 0,23-5 0,7-9 0</inkml:trace>
  <inkml:trace contextRef="#ctx0" brushRef="#br0" timeOffset="14978">14867 3708 7669,'-37'42'309,"-7"2"1,-3 5-257,3 7 1,-1 12 0,17 2 0,0-2-391,-2-3 1,14-4 0,-5-5 0,2-7 273,0-5 1,1-4-1,1-5 205,3-7 0,3-19 0,-3-18-235,7-24 1,4-18-1,8-22 1,7-6 593,9-3 1,21-6 0,4 13 0,8 0-166,4 5 1,15 14 0,-8 7 0,5 7-552,2 7 0,-9 14 0,-9 14 0,-5 5 90,-9 2 1,-10 12 0,-16 11 0,-7 14-147,-5 10 1,-13 11-1,-13 1 1,-15 6 442,-15 5 0,21-31 1,-2-1-1,-1-1 0,-2-2 1,-1 2-1,-2-1 54,-1 0 0,-2 0 0,0-1 1,-1 0-1,4-3 0,1-1 0,-37 27 263,7-9 0,9-2 0,10-19 0,11-2 580,7-3-1316,15-2 1,27-9 0,21-8 0,12-11 102,7-14 1,17-9-1,-3-12 1,2 0-677,0 0 1,-9-2 0,0-3 0,0 0 114,-2 8 1,-5-1 0,-12 10 0,-4-1 704,-3 1 0,-2 4 0,-9 10 0,-5 2 0,2 7-226,-9-7 976,0 9 68,-7-4 1,3 0-503,4-5 0,2 2 0,7-2 0,-2 0-160,3 2 0,1-6 0,3 4 1,0-5-187,0-2 0,0 0 0,3 0 1,1 2-204,3 5 0,3-4 0,-6 6 0,3 0-89,-2 5 0,-3-2 1,-2 2 119,0 2 0,-7 3 333,0 2 0,-9 2 93,2 5 0,-5-2-139,-2 9 1,0 0 0,0 7 0,-2 2 491,-5 5 0,-5 5 0,-9 11 1,0 5-341,0 7 1,-7 12-1,-2 2 1,-3 0-750,-4 2 1,0-6-1,-1 1 1,6-8-146,1-10 1,3-10 134,7-11 0,10-30 0,6-33 0,10-21 522,9-19 0,16-2 0,-10 32 0,2-1 0,29-38-108,3 7 1,7 5-1,-3 11 1,7 5 107,5 7 0,0 7 0,-9 5 0,-5 7 0,-7 6 1,-5 1 0,-4 16 0,-5 2 564,-7 3 0,-14 4-183,-7 5 1,-14 12 0,-9 9 0,-10 0-60,-9 2 0,2-4 1,-2 9-1,0 2-147,3 3 1,-6 2 0,8 2-1,0 3-339,-1 2 1,-1 7-1,8-5 1,6 1-362,-1-1 0,10-2 0,2-7 0,4-2 136,3-5 1,12 0 0,9-14 0,12-10 387,6-6 0,10-33 0,0-14 0,10-23 0,-6-10 0</inkml:trace>
  <inkml:trace contextRef="#ctx0" brushRef="#br0" timeOffset="15207">16757 3351 7669,'-21'30'0,"-16"12"416,-5 14 0,-14 7 1,0 5-1,-2 2-16,2-2 0,4-5 1,10-7-1,5-10-574,9-8 0,2-1 0,22-9 25,6-2 1,10-12-1,18-7 1,12-5 90,12-2 0,9 0 1,7-2-1,7-3-78,4-2 1,3 0-1,-2 5 1,-5-3-323,-7-2 0,-7-2 0,-7 4 1,-7-2-778,-5 2 1235,-11 3 0,-12 2 0,-12 0 0</inkml:trace>
  <inkml:trace contextRef="#ctx0" brushRef="#br0" timeOffset="15577">16064 4485 9666,'-42'12'0,"5"-3"0,7-2 741,9 0 0,18 7 0,10-7-691,19-2 1,14-3 0,9-2 0,7-2-165,4-5 1,3 2-1,3-7 1,-1 1-197,-2-1 1,-5 7 0,-16-2-1,-2 7 327,-5 7 0,-7-2 1,-14 11-1,-7 5 278,-5 5 1,-4 18 0,-7 1 0,-12 4-117,-12 2 1,-9 7-1,-7 1 1,-5 4-310,1 0 0,-13 4 0,8-13 0,2 0-180,2-5 1,15-7 0,11-7-33,4-7 1,15-17 0,9-13 150,12-17 1,23-11 0,9-14 0,7-5 145,8-7 0,1 4 0,6 6 1,-1 8 141,-2 10 0,2 7 0,-16 7 0,-2 7 113,-3 5 0,-4 4 1,-5 5-1,-5 10-94,1 8 1,-8-1 0,7 1 0,-2-6-346,0-5 0,3-7 0,-6 5 0,3-3-674,-2-4 1,0-12 902,2-7 0,-5-14 0,7-5 0</inkml:trace>
  <inkml:trace contextRef="#ctx0" brushRef="#br0" timeOffset="16100">18143 2889 7703,'12'-47'0,"-3"8"0,0 13 819,5 14 0,5 19 0,2 7 0,2 3-969,5-3 0,3 4 0,6-4 1,-2 7-60,2 7 0,-4 3 0,-3 6 0,-4-2-398,-7 2 0,-12 3 0,-3 2 1,-8-2 697,-10-5 0,-7-3 0,-5-6 0,-4 0 296,-3-8 0,-2 3 1,-9-9-1,-3 2-59,-2 0 0,0-7 0,7 5 1,0-1-75,0 1 0,7 2 0,2 7-242,3 0 1,11-7-324,12 0 1,17-9-1,11-1 1,9-8 10,3-10 1,13-7 0,-4-7 0,3-5 123,-1 0 0,-4-6 0,-5 6 1,-7 0-64,-5 5 578,-2 5 0,-26 30 0,-11 14 0,-12 16 66,-9 12 1,-12 14-1,-5 14 1,-2 5-156,28-40 0,0 0 0,-26 33 0,-4-5 0,7-7 33,6-7 0,1-7 0,14-14 0,2-7-214,5-5 0,-1-9-270,17 0 0,10-9 0,13 2 1,10-5 17,9-2 1,4 0-1,5-2 1,3-3-287,2-2 0,9-7 0,-2 5 1,5-3-178,2-4 1,-9-3 0,-3-2 0,-2 0 645,0 0 0,0 0 0,-7 0 0</inkml:trace>
  <inkml:trace contextRef="#ctx0" brushRef="#br0" timeOffset="16267">17513 4380 7678,'-35'12'0,"0"-5"0,5-5 181,4-2 0,19-2 345,14-5 0,14-5 1,24-9-1,4 0-917,7 0 1,11 0 0,3 0 0,-2 2-2051,-3 5 2441,-11-4 0,6 6 0,-6-9 0</inkml:trace>
  <inkml:trace contextRef="#ctx0" brushRef="#br0" timeOffset="16809">17450 4758 7678,'-21'0'819,"0"0"0,14 0 0,14 0 0,19 0-611,11 0 1,17-2-1,7-5 1,6-5-577,1 0 0,-5-4 0,-5 7 1,-4-1-235,-3 1 1,-4 2 0,-12 7-1,-7 0 496,-5 0 1,-11 9-1,-5 8 1,-7 6 79,-7 5 0,-7 2 0,-17-4 0,-8 4 290,-8 3 1,-9-7 0,5 2 0,-3-7 114,-4-7 0,7 2 0,2-9 0,7-2 120,7-3 0,4-2 0,10 0-288,0 0 1,14 0 0,12 0-325,14 0 0,16 0 0,0-2 0,4-5-153,3-7 1,7-3-1,0 1 1,-4 2-311,-8-2 0,0-3 0,-7-2 24,3 0 1,-10 7 773,-2 0 1,-11 9 0,-17 1 165,-7 8 0,-12 17 1,-4 14-1,-3 7-107,-4 7 1,-3 3 0,-2 6 0,-2 0-133,-5 8 0,5-3 0,-5 7 0,7-7-164,7-7 1,4-7 0,10-14 0,3-7-3,4-5 1,7-11 0,14-5-121,7-5 0,21-21 1,11-11-1,10-14-3,10-12 0,-25 26 0,2 1 0,-2 0 0,2 0 0,0 1 0,2 0-84,2-1 1,-1 0 0,-1 1-1,-1 2 1,6-1 0,0 0 0,3 1-1,-1 1-119,3 2 0,0-1 0,1-1 1,0-1-1,-2 1 0,-1 1 343,3 0 0,0 1 0,0 1 0,0 0 0,3-1 0,-1-1 0,-2-3 0,0-2 0,0-3 0,0-1 0</inkml:trace>
  <inkml:trace contextRef="#ctx0" brushRef="#br0" timeOffset="17105">19886 3645 7715,'-40'-21'229,"5"2"0,-11 3 1,8 4 589,10 3 0,14 0 0,7 2 0,7-7-1241,7-5 1,17-4-1,18-3 1,9-2-73,3 2 0,13 10 0,-4 4 1,0 3 381,-4 4 0,-3 5 1,-12 10-1,-7 8 305,-4 8 0,-14 11 0,-12 1 0,-5 6 310,-2 5 1,-16 9 0,-8-2-1,-6 5-229,-7 2 0,-10 0 0,-2 0 0,0-2-337,-2-5 0,4 0 1,-7-12-1,3-7-1218,4-4 0,3-7 1281,2-12 0,9-5 0,3-9 0</inkml:trace>
  <inkml:trace contextRef="#ctx0" brushRef="#br0" timeOffset="17395">20642 3477 8086,'47'-33'72,"-5"5"0,-17 19 1,-4 16-1,-11 19 524,-8 11 1,-11 14 0,-5 8 0,-5 6-197,-2 5 0,-7 9 1,-2-4-1,-1 2-741,1 0 0,-5-2 0,5 2 0,2-10 230,4-8 0,-8-1 0,13-9 1,0-7-880,3-12 1,11-6 690,-2-24 0,5-17 0,4-25 0,5-9 336,7-3 1,12-4-1,4 9 1,3 2 303,4 3 1,3-3-1,4 3 1,3 7-177,2 4 0,9-2 0,-2 7 0,3 2-424,-3 3 0,9 9 0,-7 2 1,-2 1-662,-2-1 0,2 5 920,-7-7 0,0 0 0,-7-7 0</inkml:trace>
  <inkml:trace contextRef="#ctx0" brushRef="#br0" timeOffset="17768">21965 3099 11282,'0'-21'446,"0"0"1,2 9 0,5 8-1,7 6-760,5 5 0,9 7 1,2-5-1,3 1 199,4-1 0,1 10 0,-3-1 0,-10 8-705,-8 0 1,-8 6 0,-11 6 0,-5 6 610,-7 5 0,-14 14 0,-10-2 1,-6 2 872,-5 4 1,-14 1 0,5-5-1,-1-2-321,-1-5 0,-1 2 1,0-7-1,8-2-345,11-4 1,2-6-1,12-15 1,5-1-176,6-4 1,8-15 0,11-4-119,5-11 1,21-24 0,14-10 0,5-4 145,4-2 0,3-7 0,11 4 1,3 3 31,2 9 0,7 11 0,-7 17 1,-2 7 85,-3 5 1,-11 11 0,-5 5 0,-5 5-281,-2 2 1,-7 0 0,-2 0-1,-3 0-959,-4 0 1270,-3-9 0,7-3 0,3-9 0</inkml:trace>
  <inkml:trace contextRef="#ctx0" brushRef="#br0" timeOffset="17980">23456 3204 8096,'9'23'0,"-9"3"736,-12 2 0,-6 9 0,-3-2 1,-3 5-896,-4 2 1,5 0-1,-5 0 1,5 0-210,2 0 0,-3 7 1,-1 2-1,-3 3-57,2 4 1,-4 1 0,2-1 0,0-2 195,-2 2 1,6-6 0,-4-6 0,5-8 63,2-10 1,0-7-1,0-7 165,0-7 0,0-24 0,0-6 0</inkml:trace>
  <inkml:trace contextRef="#ctx0" brushRef="#br0" timeOffset="18142">22700 4191 7615,'-23'42'-101,"-5"0"0,-3 9 1,-6 5-1,2 7 654,-2 7 1,6-2-1,3 7 1,7-3-183,7-4 1,5-5 0,9-7 0,0-10-460,0-8 0,16-8 0,10-11 0,9-5-129,9-7 1,19-17 0,5-13 0,9-14 64,9-10 0,-37 18 1,0 0-1,-1 1 0,0 0 1,1-2-1,0 1-166,0 1 0,0 0 0,-2 2 1,1 1-1,1 4 0,0 2-42,42-16 1,-43 15 0,0 1 0,0 2 0,0 1 0</inkml:trace>
  <inkml:trace contextRef="#ctx0" brushRef="#br0" timeOffset="18776">25199 3225 7748,'-33'0'160,"10"0"0,13 0 1,20 0 832,13 0 0,12-2-1007,14-5 1,7-7-46,14-14 0,-2 2 1,9-7-1,-3 3-231,-6 4 1,0 3-1,-19 4 1,-5 5 285,-7 7 0,-6 5 155,-10 2 0,-12 7 1,-11 2-1,-15 3 54,-8 4 1,-20 5 0,1 5 0,-7 4-45,-8 3 1,-8-5-1,-3 7 1,2 0-4,3-2 0,4 9 0,3-3 0,4 10 63,3 5 1,2 2 0,7 7-1,2 2-148,5 5 1,5 3 0,11 4 0,3-7-127,2-5 1,9-11 0,-2-8 0,9-8 15,12-10 1,5-14-1,23-12 1,7-14-317,2-16 0,17-25 1,-3-13-1,-29 30 1,1-2-9,2-5 1,1-1-1,1 2 1,0 0-1,1-3 1,0-1-1,0 3 1,0 0 93,0 1 0,0 0 0,-4 4 1,1 1-1,-2 3 0,0 1 267,36-26 0,-8 8 0,-2 9 0,5 0 0</inkml:trace>
  <inkml:trace contextRef="#ctx0" brushRef="#br0" timeOffset="18988">26270 3141 7748,'11'2'819,"-4"5"0,-14 5 0,-7 11 0,-2 5-494,2 7 0,-5 14 0,5 7 0,-4 5-503,-3 2 0,-7 9 0,0 3 0,2 2 35,3 0 0,-5-9 0,-3 2 0,1-7-206,0-7 0,2-7 1,7-14-1,0-10 254,0-8 1,7-8 0,2-14 101,3-9 1,4-9 0,12-21 0,9-5-96,10-7 1,7 2-1,11 0 1,3 1-545,2-1 0,9 7 632,-2-2 0,5-4 0,2-1 0</inkml:trace>
  <inkml:trace contextRef="#ctx0" brushRef="#br0" timeOffset="19559">27362 2700 9289,'2'-19'410,"5"5"0,5-2 1,9 7-1,2-3-675,5-4 1,5-3 0,11-4 0,3-3 268,2-2 0,9 2 0,-4 12 1,2 7-147,0 5 1,-10 4 0,3 8 0,-7 8 8,-7 8 0,-7 18 0,-14-2 1,-7 3 81,-4-1 0,-6-2 0,-4 0 0,-9 0 244,-10 0 0,-6-2 1,-13-5-1,-4-7-4,-7-5 1,0-2 0,-4-2 0,-6-5 58,1-7 0,0-5 0,2-2 0,2 0-16,5 0 1,-2 2 0,11 3 0,5 4-16,5 3 1,11-5 0,0 7-296,10 2 0,9-6 0,14-3-174,7-5 1,14-4-1,9-5 1,8-10 23,4-8 1,9-8-1,-2-9 1,2 0-33,-2 0 1,-7 5 0,-11 6-1,-6 13 286,-1 6 0,-13 10 1,-11 16 167,-4 14 0,-22 18 1,-9 13-1,-9 8-9,-5 10 1,-10 5 0,-1 2-1,-1-2 260,5-5 1,0-7 0,5-12 0,6-7-279,6-6 1,6-8 0,10-18 0,4-3-560,3-2 0,4-12 0,12-2 209,7-11 1,7-10 0,7-5 0,7-2-78,5 2 0,2 3 1,0 2-1,2 2-174,5 5 1,-2-4-1,6 6 1,-1 0-198,-6 5 0,-4 5 1,-4 2-411,-3 0 1041,-10 0 0,-13 9 0,-14 3 0</inkml:trace>
  <inkml:trace contextRef="#ctx0" brushRef="#br0" timeOffset="19910">26795 3939 7720,'-42'33'0,"2"-5"396,5-5 272,5-2 1,20-9-1,15-5 1,21-7-501,20-7 1,20-12 0,6-11-1,5-1-230,9 1 0,5 2 1,-41 17-1,1 1 0,44-11-84,-1 0 0,-3 9 0,-7 5 0,-5 5-146,-9 2 1,-5 0-1,-20 0 1,-8 2 94,-4 5 1,-12 3 0,-10 6 57,-1-2 0,-15-2 0,-16 2 1,-12-5 243,-6 0 0,-13-6 0,-6 6 0,-7-2-26,-5 0 0,-3 12 1,3 2-1,-4 9 62,-1 3 1,-7 16 0,5 0-1,0 7 110,7 0 1,0 11 0,19-6 0,2 0-81,7-3 0,16-7 1,5 1-1,12-13-90,7-6 1,20-7-1,13-12 1,15-7-133,17-5 1,12-21-1,16-11 1,-41 9-1,0-2-181,5-4 0,0-2 1,6-4-1,2-2 1,4-2-1,1-1-142,1-2 0,0-1 1,-4 2-1,0-2 1,3-5-1,0-1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52.86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10 640 7690,'-10'-21'381,"10"7"0,3 2 0,13 3-146,10 4 1,18 0 0,-2 1 0,5-6-699,4-1 0,3 4 0,9-5 0,-3 3 327,-4 4 1,-4 5-1,-15 7 1,-7 7 279,-9 5 1,-14 11-1,0 7 1,-9 10 399,-12 9 1,-7 5 0,-19 4 0,1 3-184,-6 2 0,-4 2 1,3-4-1,-3 2-472,2-3 1,-4-1 0,4-6 0,5-6-424,5-12 0,13-9-559,3-12 1,14-28 0,21-17 1020,14-18 0,10-21 0,4-11 0</inkml:trace>
  <inkml:trace contextRef="#ctx0" brushRef="#br0" timeOffset="255">745 703 7690,'63'-61'0,"-3"7"31,-4 12 1,-7 19 0,-14 16 0,-7 5 236,-4 2 0,-10 18 0,-3 10 0,-1 12-67,-6 9 1,-11 7 0,-4 12 0,-6 4 225,-4 3 1,5 9 0,-12 7-1,5-3-293,2-1 1,0-3-1,0 0 1,0 0-403,0 0 1,0-17 0,2-6 0,3-10-118,2-11 0,9-7-156,-2-12 0,5-19 0,2-14 0,0-18 286,0-19 1,9-12 0,7-9 0,10-4 659,9-1 1,7-4 0,7 9 0,9 2-31,10 3 0,-3 11 1,10 7-1,0 10-503,2 9 1,7-2 0,-12 2-1,-2 2 128,-5 3 0,3 2 0,-14 0 0</inkml:trace>
  <inkml:trace contextRef="#ctx0" brushRef="#br0" timeOffset="855">2173 325 8415,'-12'2'204,"5"5"0,9 2 1,10 5-1,11-7-376,8-4 0,13-3 0,12-3 0,2-1 10,-2-3 1,3 0 0,-10 7 0,-3 0-14,-1 0 0,-13 11 0,-4 10 0,-7 12 570,-7 7 0,-4 11 0,-13 5 0,-6 7 4,-12 7 0,-2 2 0,-10 8 0,0-3-369,1 2 0,-3-4 0,-5-3 1,3-7-331,2-11 1,9-7 0,-2-10 0,5-7-39,2-9 1,9-16-1,5-10-88,5-20 1,18-10 0,7-19-1,10 0 556,11 1 0,1-10 0,11-7 0,0 2 75,-3 3 1,8 9 0,-7 2 0,-1 3-16,-4 4 0,-4 12 0,-3 7 0,-3 5-228,-4 2 1,3 7 0,-10 2 0,-3 0-227,-1 1 0,-3 6 0,0-4 1,0 2-64,0 0 1,-7-7 0,-3 4 0,1-1 326,0-6 0,-8-1 0,3-3 4,-4 0 1,4 0 0,2 2 0,0 3 214,1 2 0,6 9 0,-2-2 318,5 5 0,2 2 1,-3 2-180,-4 5 1,-4 5 0,-10 9-1,0 2-5,0 5 1,-3 2 0,-1 8 0,-6-3-223,-1 2 0,-3 10 0,-5 4 1,3 0 39,2 1 1,2 6 0,-4-2 0,4 5-343,3 2 0,-5 0 0,4 0 0,1-3-508,0-4 1,-1 3 0,6-8-1,-3-2 679,2-5 0,-7 3 0,1-14 0</inkml:trace>
  <inkml:trace contextRef="#ctx0" brushRef="#br0" timeOffset="1355">4105 409 8695,'-42'23'0,"2"5"0,3 9 0,6 8 595,8 4 0,0 0 0,16-7 0,2-3-914,3-4 1,4-4 0,5-10 0,9 0-75,10 0 1,7-3 0,9-4 0,0-7 297,0-4 0,9-3 1,5-5-1,2-7 161,-2-9 1,5-21-1,-5-2 1,2-7-68,-2-8 1,-7-1-1,-14-1 1,-7 5 158,-5 7 1,-11 5-1,-5 4 1,-5 3-216,-2 2 0,-11 16 1,-8 0-1,-9 8 27,-5 6 1,-1 12-1,-8 9 1,0 12 72,0 14 1,0 10-1,-3 13 1,1 3 53,2 2 0,-12 14 1,12-5-1,-2-2 156,0-2 1,4 2 0,3-7 0,4-3 15,3-1 1,-5-3 0,9-3 0,5-4-93,5-7 0,11-7 0,-2-7 0,7-7 151,7-4 0,7-13 0,16-4 0,10-4-400,7-3 0,18-17 1,-2-4-1,5-4-181,4-6 1,0-1 0,5-10 0,-7 0-284,-4 0 1,-6 0-1,-2 0 1,-4 2-232,-3 5 0,-2-2 0,-9 6 1,-5 1 766,-7 0 0,5 2 0,-1 7 0</inkml:trace>
  <inkml:trace contextRef="#ctx0" brushRef="#br0" timeOffset="1667">5490 367 8844,'-9'32'1024,"-5"8"1,-5 9-1084,-2 5 0,0 4 0,3 10 1,-1 2-208,-2-3 0,5 8 0,-12 2 0,4 5-143,3 2 0,-7 7 0,-2 2 0,0-2 397,-1-5 1,3-13-1,7-22 1,3-7-181,4-11 0,-3-12 425,10-14 0,3-23 0,13-33 0,10-17-200,6-6 1,13-17 0,-3 3-1,7-3 162,7 3 0,-24 42 0,1 2 0,35-28 0,-1 2 69,6 3 0,-6 11 0,-4 7 0,0 10-649,-2 9 0,-3 5 0,-11 4 1,-3 5-356,-2 7 1,-9-2 739,2 2 0,5 0 0,-1 7 0</inkml:trace>
  <inkml:trace contextRef="#ctx0" brushRef="#br0" timeOffset="2100">3727 10 7692,'0'-10'859,"-3"13"1,-1 18 1126,-3 18-2231,-10 3 0,13 17 1,-8-8 209,3 3 0,2 4 0,7 10 0,-3 6 0,-1 6 8,-3 6 1,2-34-1,0 1 1,2 0 0,-1 1-1,-2 4 1,-2 1-133,-1 5 0,0 0 0,-2 4 0,1 0 0,-1 4 1,1 0-1,-2-2 0,0-2-222,-2-5 1,0 0 0,3-1 0,-1 0 0,-3-8-1,0-1 381,-1-5 0,1 0 0,-8 45 0,-7-18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59.547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502 232 8478,'-42'-19'-8,"2"3"1,5 2 0,7 0 0,7 0 0,5 2 0,4 0-8,3 1 1,2 4 11,7-7 0,5 0 0,9-5 402,14 5 1,11-2 0,10 6 0,5 1 244,0 0 1,6 2 0,-1 7 0,4 2-939,0 5 1,-5 2-1,-16 8 1,0-6-165,0-1 1,-9 6 0,-8-2 110,-8 5 1,-8-5-1,-14-3 76,-9-1 0,-2-3 0,-19-7 0,-2 0 114,-3 0 0,-9 0 0,-2 0 320,-3 0 0,5 0 0,-5 0 1,-2 0-1,0 2 234,-2 5 1,-7 14 0,11 14 0,-2 7 70,0 7 1,9 5 0,-2 9-1,7 0-281,7 0 1,5-3 0,11-1 0,5-8-316,7-7 1,7 1 0,7-17 0,7-5 55,5-7 1,18 1 0,8-10 0,6-5 69,7-7 1,10-9 0,4-11-1,1-3-161,-1 2 0,-4 3 1,-10 2-1,-4 0-284,-3 0 1,-11 7 0,-12 2 0,-5 3-1275,-2 4 1721,-9 3 0,-12-8 0,-12-1 0</inkml:trace>
  <inkml:trace contextRef="#ctx0" brushRef="#br0" timeOffset="203">460 463 9113,'-28'0'574,"0"0"-574,0 0 0,9 2 479,5 5 0,7 5 0,17 6-293,11-4 1,9-4 0,14-10 0,3-3-90,2-4 0,16 3 1,-2-10-2003,3-3 1117,-1 8-452,-2-10 768,0 8 0,-2-1 131,-5 5 1,-5 5 0,-11 2 0,-5 2 340,-7 5 0,-5 5 0,-2 9 0</inkml:trace>
  <inkml:trace contextRef="#ctx0" brushRef="#br0" timeOffset="513">1195 400 8331,'19'-33'99,"-3"5"1,-2 5 493,2 2 0,-4 2 1,2 3-368,2 2 1,1 7 0,-1-5 0,-2 3-351,2 4 1,-4 0 0,2 1-97,2-3 0,3-7 0,2 4 1,0 1-86,0 0 0,0-5 1,0 4-1,0 1 92,0 0 0,7-1 0,0 6 0,-2-3-4,-3 2 1,-2 3 302,0 2 1,-9 2-1,-5 5 226,-5 7 0,-11 7 1,-5 7-1,-5 7-116,-2 5 1,-7 11-1,-2 5 1,-3 5 221,-4 2 0,4 0 1,0 2-1,1 3-448,-1 2 1,7 0 0,-4-7 0,2 0-324,0 0 0,0-3 0,9-1 1,5-8-360,7-7 0,5-6 1,4-20 711,5-4 0,14-14 0,12-11 0</inkml:trace>
  <inkml:trace contextRef="#ctx0" brushRef="#br0" timeOffset="692">2287 358 8957,'-21'14'357,"0"0"0,0 7 1,0 9-1,0 3-359,0 4 0,0 3 0,0 6 0,0 6-90,0 4 1,0 11 0,0-6 0,-2 9-95,-5 5 0,4-5 0,-1 4 0,6-1-887,5-6 0,9-11 1073,-2-7 0,24-14 0,6-4 0</inkml:trace>
  <inkml:trace contextRef="#ctx0" brushRef="#br0" timeOffset="1080">2854 316 9152,'18'-40'0,"1"5"449,2 7 0,-2 5 1,16 2-1,0 0-235,-3 0 0,15 7 1,-7 2-1,-1 3-121,-1 4 1,-13 5 0,6 7 0,-6 9-58,-4 10 1,3 9-1,-17 14 1,-3 7 33,-1 5 1,-13 9-1,-6 4 1,-7 3-218,-5 3 0,-10 4 0,6-14 0,-3-5-52,0-7 1,2-6 0,-4-10 0,2 0-281,-3 0 0,-4-7 0,-4-3 0,-6-1-32,-1-6 0,4-1 1,-5-3-1,3 0 168,4 0 0,5-3 0,7-4 1593,7-7 0,16-4-158,12-3 0,26 0 0,16-3-273,2-4 0,1 5 0,-1-7 0,3 2-614,2 0 1,7 0 0,-5 7-1,0 0-250,1 0 0,-3 9 0,-5 5 1,3 5-761,2 2 0,0 7 0,-10 4 1,-1 8-800,-3 11 1,0 10 1603,7 9 0,-10 14 0,-16-36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50.91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733 505 7697,'-18'11'102,"-6"8"1,-15-3 0,4 12 0,9 12 0,10 9 0,9 5 0,4 4-1,3 0 360,0-2 0,17-7 0,8-14-902,13-7 0,1-7 0,17-9 560,3-12 0,-6-19 0,3-20 1,0-10 74,-2-7 1,-5-21 0,-14 2 0,-7-11-191,-5-3 1,-11 5-1,-5 7 1,-7 7 471,-7 5 1,-14 18 0,-14 10 0,-5 11-78,-2 14 0,-9 10 0,-5 14 0,-5 13-310,-2 15 1,7 32 0,3 8 0,26-36 0,2 3-501,1 2 0,2 2 1,-1 1-1,1 1 1,1 2-1,0 0 0,1 0 1,1-1-1,1-2 0,1-1 1,-2 2-1,0-1 1,4-4-1,0 0 0,0 0 1,0-1 185,-16 44 0,1-14 0,4-9 1,-2-10 778,3-9 1,-6-7-1,3-7 990,3-7 0,13-7-726,12-7 0,21-4 0,19-10 0,11-3-798,10-4 1,-1-4 0,15-10 0,-3-3-508,-4-4 0,-3 5 1,-4-5-1,-5 7 304,-7 7 0,-14-2 1,-9 11-1,-10 10-331,-9 13 1,-19 24-1,-16 21 1,-18 12 622,17-35 0,-1 2 0,-5 4 0,-2 1 0,-2 3 0,-1 0 0,-2 4 0,0 0 154,0 1 1,0 2 0,-2 1-1,1 0 1,7-5 0,2-1 0,1-3-1,1-2-136,2-2 1,2-1 0,-21 28 0,16-11 0,12-17-463,12-14 0,9-16 1,9-9-1,14-14-213,17-19 1,21-24 0,-23 14 0,1-3 0,2-4 0,2-1 391,2-6 1,1-1-1,0 0 1,1-1 0,2-5-1,0 1 1,-4 2-1,-1 2 134,-4 6 0,-1 1 1,-3 0-1,0 3 1,25-22-1,-5 13 183,-7 15 0,-12 22 0,-4 11 0,-3 12 657,-4 14 0,-3 12 0,-2 16 0,0 5-638,0-1 0,7-1 0,2-13 0,1-4-903,-1-7 1,5-4 0,-5-6 721,3-4 0,2-14 0,7-11 0</inkml:trace>
  <inkml:trace contextRef="#ctx0" brushRef="#br0" timeOffset="499">2056 106 9532,'42'0'1638,"2"-3"0,8-1-2263,11-3 1,9-10 0,12 3 0,-2-4 292,-5-3 1,-7 9 0,-12 5 0,-7 5 502,-6 2 0,-10 11 0,-21 10 1,-7 14 55,-5 12 1,-16 11 0,-14 22 0,6-34-1,-3 1-26,-3 2 1,-2 2-1,-5 11 1,-2 0-1,-2-4 1,-2-2-1,0 3 1,-2-1-79,2 1 1,-2-1-1,-4-3 1,-1-1-1,7-5 1,0-2-1,1-3 1,1-2-117,2-1 1,1-2 0,-27 19 0,10-2-1,11-14-63,11-14 0,13-5 2,11-23 1,39-11 0,29-20-58,7-1 1,-5 6 0,9 0 0,0 8 107,5 4 0,-4 9 1,-3-2-1,-7 5-91,-7 2 0,-5 0 1,-9 0-1,-2 2-529,-5 5 0,2 2 0,-9 5-12,-2-7 1,-10-4 0,-4-6 0,-3-4-306,-4-7 0,-5-14 940,-7-7 0,-5-4 0,-9-3 0</inkml:trace>
  <inkml:trace contextRef="#ctx0" brushRef="#br0" timeOffset="834">2707 1030 7740,'-9'-12'1085,"6"3"0,-4 9 0,14 0-843,7 0 1,5-3 0,4-4 0,3-9-396,2-10 1,7-4 0,-5-7 0,3-1-155,4-6 0,3 2 0,2-7 0,0 5-6,0 2 1,0 2 0,0 3-1,-2 4-299,-5 3 1,-3 2 0,-6 7 103,2 0 1,0 7 1269,-7 0 0,-9 7-101,-5-7 0,-5 0 1923,-2-7-2046,0 9 1,-7 7 0,0 17 0,2 11-413,3 8 1,2 20 0,0 14 0,0 5-85,0 3 1,0 13 0,0 0 0,0 5-104,0 3 0,0-3 0,0-5 0,0 0-523,0-2 1,0 0 0,0-18 0,0-8-873,0-4 0,0-8 881,0-11 0,0-16 0,2-21 575,5-17 0,5-11 0,9-12 0</inkml:trace>
  <inkml:trace contextRef="#ctx0" brushRef="#br0" timeOffset="1175">4366 736 7699,'-37'14'495,"-5"0"0,4 9 1,10 10-1,7 2 204,7 0 0,5-3 0,11 3 0,5-7-1124,7-4 0,14-6 1,10-4-1,6-7 178,5-4 1,9-15-1,-2-9 1,3-12-232,-3-6 0,-5-13 0,-9-6 1,-2-7 579,-5-5 0,-7-7 1,-14 7-1,-7 4 326,-5 8 1,-2 9 0,-2 12-1,-5 6-321,-7 8 0,-14 0 0,-7 16 0,-5 4-388,-2 8 0,-7 23 0,-2 19 0,-1 13-1191,1 20 1472,22-36 0,0 3 0,-3 13 0,1 3 0,-7 2 0,1-1 0</inkml:trace>
  <inkml:trace contextRef="#ctx0" brushRef="#br0" timeOffset="1325">3778 1702 7699,'-21'51'280,"2"-7"0,3-11 812,2-10 0,9 3 0,1-14-390,8-1 1,24-1-1,17-10 1,8-3-569,13-4 1,6-14-1,14-14 1,3-7-523,-43 18 1,-1-1-1,1-1 1,-1-1-1,-3-4 1,0-1-1,0 0 1,0 1-160,0-1 1,0 1 0,-1 0 0,0 1 0,36-28 0,-10 4-2054,-8 3 2375,1 11 1,-15 0 0,6 8 0</inkml:trace>
  <inkml:trace contextRef="#ctx0" brushRef="#br0" timeOffset="1521">5122 1114 7699,'0'-21'370,"0"7"660,0 0 0,0 11-631,0 3 0,0 12 0,-2 18 0,-3 10 187,-2 7 0,0 20 0,5 3 0,-3 10-549,-2 4 1,-2 0 0,4 0 0,-2-3-740,2-4 1,-4-4-1,0-10 1,-1-3 217,1-4 0,-5 3 1,7-10-1,2-5 484,3-7 0,11 3 0,3-7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3:58.33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210 1485 7713,'-9'-21'274,"4"2"0,-6 7 0,1 17 808,6 21 0,1 11-982,3 26 0,0 14-120,0 21 0,0-2 0,0 2 0,0-48 0,0 0 0,0 48-400,0-7 1,0-5-1,0-25 1,0-14 440,0-15 0,-7-20 1,0-19-1,3-23 93,1-24 1,3-30 0,3-7 0,-1 41 0,3 0-48,1-3 0,2 1 1,3-3-1,3 0 1,1 2-1,1 1 0,0 3 1,3 0 52,2 0 1,2 2 0,21-27-1,12 4 1,0 18-252,-2 15 0,4 16 0,-9 14 0,-2 9-109,-3 12 0,-4 12 1,-5 21-1,-9 4 115,-10 3 0,-7 4 0,-13 10 0,-10 2 288,-14-3 0,-14-1 1,-12-3 370,-9 0-436,-5 0 1,-9-3 0,-2-4-1,2-7 100,2-4 0,12-3 0,10 0 1,4-3 23,9-4 1,10 5 0,16-5 0,7 5-219,4 2 1,15-3-1,9-4 1,12-9-264,6-10 1,6-6 0,4-10-1,4-3 58,1-4 1,0-16 0,-8-17 0,3-6-131,-2-1 0,-5-4 1,-5 2-1,-4 2-31,-3 3 1,-2 2 0,-9 2 0,-3 5-60,-2 7 0,0 7 0,7 7 421,0 7 0,-9 5 0,7 2 0,-8 0 0</inkml:trace>
  <inkml:trace contextRef="#ctx0" brushRef="#br0" timeOffset="280">777 2094 7713,'-21'-28'0,"0"0"621,0 2 0,7 3 1,3 2 104,1 0 0,3 0 0,10 0-848,4 0 1,14 7 0,14-3-1,4-4 67,3-4 0,3-10 1,1 4-1,3-1-726,-2-6 0,4-8 0,-2-6 0,-4 1 319,-8 0 1,0-5-1,-11 9 1,-5 5 425,-5 5 1,-9 18 30,7-2 1,-11 16-1,-3 8 1,-12 13 181,-7 10 0,-4 20 1,-3 1-1,-2 7 401,3 2 0,1-3 0,3 6 0,0-3-298,0 2 1,7-7 0,3-2 0,1-4-201,6-3 1,1 0 0,3 0-1,0-3 94,0-4 1,0 3 0,0-8 0,0 0-175,0 1 0,10-3 0,1-7 0</inkml:trace>
  <inkml:trace contextRef="#ctx0" brushRef="#br0" timeOffset="490">1827 1149 7685,'-2'-10'306,"-5"10"0,-5 14-645,1 12 0,-8 16 0,5 14 0,-5 7 254,-2 7 1,-2 7 0,-3 14-1,-2 2 75,3-4 1,13-40 0,3 0 0,-8 35 0,6 0 102,1-5 0,3-9 0,7-14 0,3-9-181,4-10 1,7-16 87,14-14 0,4-14 0,10-4 0</inkml:trace>
  <inkml:trace contextRef="#ctx0" brushRef="#br0" timeOffset="726">2793 708 8248,'-30'11'580,"-5"10"1,2 19-1,1 16 1,1 5-1132,6 2 0,1-3 1,3-1-1,3-6 409,4-1 0,4 1 0,10-8 0,0-8 231,0-4 0,19-15 0,9-11 1,12-7 63,9-7 1,4-14 0,12-14 0,3-4 3,2-3 1,14-5 0,-7 3 0,-5 4-673,-4 0 0,-7 12 0,-8 7 515,-11 12 0,0-3 0,-9 1 0</inkml:trace>
  <inkml:trace contextRef="#ctx0" brushRef="#br0" timeOffset="1099">2310 1968 7679,'-56'14'865,"0"0"1,12 0 0,2 4-321,12-4 0,18 3 0,14-10-916,17-3 1,18-8-1,15-6 1,1 1 15,6 0 0,-6-5 0,1 4 0,-3 1 350,-4 0 0,-3 2 1,-4 7-1,-3 0 41,-2 0 1,-9 2-1,0 5 71,-10 7 1,-7 7 0,-9 7 0,-2 7 45,-5 5 0,-7 4 1,-12 5-1,-4 7-5,-3 5 1,-2 2 0,-4 0 0,1 0-183,3 0 1,10-10-1,-3-6 1,7-10-147,7-9 1,-3-9 297,10-12 0,17-19 0,13-23 0,7-4 59,8-3 0,1 0 0,3 0 0,0 2-120,0 5 1,7 7 0,3 12 0,-1 4-223,0 3 0,5 2 0,-5 7 1,3 0-360,4 0 1,-4 0 0,0 0 0,-1 0-6,1 0 0,-5-3 1,7-6-1,0-12 529,-2-12 0,6-16 0,-6-4 0</inkml:trace>
  <inkml:trace contextRef="#ctx0" brushRef="#br0" timeOffset="1280">5313 99 9239,'0'-3'484,"0"15"0,-2 25 1,-3 10-1305,-2 9 1,-2-2 0,4 2 0,-4 0 670,-3-3 1,-2 17 0,-7-4 0</inkml:trace>
  <inkml:trace contextRef="#ctx0" brushRef="#br0" timeOffset="1633">4830 855 7529,'-19'2'-158,"5"5"0,3-5 1420,4 5 0,30-7-982,5-7 0,16-11 0,5-10 0,7 2-189,5 3 0,2-3 1,0 3-1,-2 6-69,-5 6 1,2 4 0,-9 9 0,-2 7-231,-3 12 1,-11 5 0,-8 14 0,-8 6 80,-10 6 0,-7 4 0,-10 7 0,-11 2 17,-11 5 0,-17-5 1,-10 5-1,-6-4 5,-5-3 1,-7-10 0,7-6 0,2-10 252,3-9 0,11-4 0,8-6 0,8-4 366,10-7 0,12-7-408,16-7 0,9 3 0,33-10 1,10-3-50,6-1 1,12-3-1,2 0 1,1 2-14,-1 5 1,5-2-1,-7 6 1,-2 1-696,-3 0 0,-11 2 0,-5 7 0,-7 0-573,-7 0 0,-5 0 1224,-9 0 0,-9 9 0,-3 3 0</inkml:trace>
  <inkml:trace contextRef="#ctx0" brushRef="#br0" timeOffset="1896">4704 2178 10245,'-28'11'720,"0"-4"0,9-7 0,15-7 0,11-7-993,14-4 0,16-10 0,14 0 1,5 0-175,10-3 1,-1 8 0,10-5 0,-1 7 281,1 7 0,-7 5 0,-1 9 0,-8 0 45,-10 0 0,-5 9 1,-4 7-1,-8 8 355,-11 4 0,-2 11 0,-12 3 0,-2 10 127,-3 1 1,-2 8-1,-2-5 1,-3 5-390,-2 2 0,-9 0 1,4-3-1,0-1-320,5-3 1,-2-12 0,2 0 0,2-9-424,3-4 0,4-13 0,5-13 770,7-10 0,14-34 0,5-17 0</inkml:trace>
  <inkml:trace contextRef="#ctx0" brushRef="#br0" timeOffset="2079">7392 15 11113,'-9'-12'0,"-5"10"0,-3 13 819,3 17 0,-2 17 0,7 6 0,-3 0-1639,-4 1 1,4-3 0,-2-7 0,0 0 358,2 0 1,-16 0 0,5 0-1</inkml:trace>
  <inkml:trace contextRef="#ctx0" brushRef="#br0" timeOffset="2480">6741 855 7694,'28'-7'0,"0"-3"429,-2-1 1,6 6-1,3-4 1,5 2-423,2 0 0,7 0 0,2 7 1,1 0-47,-1 0 0,-4 9 0,-10 7 0,-7 8-8,-6 4 0,-1 2 0,-16-4 0,-2 4 460,-3 3 0,-4 2 1,-8 7-1,-8 0-191,-8 0 0,-18 2 1,-3 5-1,-9 5-359,-9-1 1,-12 6 0,0-10 0,-5-3-119,-2-1 0,2-13 0,8-4 0,11-4 14,11-3 1,10-3 248,7-4 0,19-7 0,25-14 0,24-9 45,18-10 0,12 1 0,10-8 1,6 0 22,3 1 0,6 6 1,-11 0-1,0 10 122,-7 9 1,5 5-1,-19 2 1,-5 4-198,-4 10 0,-12 3 0,-2 18 0,-5 0-149,-10-3 1,1 13 0,-10-8-1,1-2-313,-1-2 0,-2 2 1,-7-7-551,0-3 0,0-13 1011,0-12 0,-9-19 0,-3-13 0</inkml:trace>
  <inkml:trace contextRef="#ctx0" brushRef="#br0" timeOffset="2807">7560 1401 8137,'-7'-14'819,"0"0"0,0 0 0,7-7 0,0 0-947,0 0 1,16 0-1,5 2 1,5 3-529,4 2 1,3 2 0,9-4 0,-2 4 236,-5 3 1,4-8 0,-4 3 0,5-7 237,2-7 1,-2 3-1,-3-8 1,-5 0 180,-1 1 0,-3-1 0,-10-2 0,-4 5 147,-7-1 0,-4 8 1,-3-5-1,0 5-98,0 2 1,-3 9 0,-4 5 0,-4 7 482,-1 7 0,-7 14 1,5 14-1,-2 7 287,2 7 0,-2 2 0,9 10 0,0-3-665,-2 1 0,4 4 1,-7-12-1,3 0-493,4 1 1,-6 4-1,-1-7 1,-2-3-328,0-1 0,0 4 0,-7 0 1,-2-5-569,-5-7 1,-5 3 1233,-9-5 0,-9 14 0,-3 5 0</inkml:trace>
  <inkml:trace contextRef="#ctx0" brushRef="#br0" timeOffset="3007">7119 2388 8775,'-21'9'912,"7"5"1,2 12-481,3 2 1,2 2 0,7-4 0,0 4-259,0 3 0,0 2 0,2 4 0,3-1-328,2-3 1,9-3-1,-2 3 1,5-7-238,2-4 1,9-13 0,5-4 0,7-7 175,7-7 1,12-14-1,14-16 1,4-7 47,7-5 1,-34 20 0,1 2 0,2 1 0,0 0 0,2 1 0,0-1-16,0 0 0,1 1 0,4 0 1,-1 1 13,-8 3 0,-1 0 0,-1 0 0,-2 0 0,-2 0 0,0 0 0</inkml:trace>
  <inkml:trace contextRef="#ctx0" brushRef="#br0" timeOffset="3141">8967 2325 7662,'21'-24'0,"2"13"0,3 11-119,2 7 0,7 0 119,-7-7 0,0 0 0,-7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10.712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1008 672 9634,'-49'24'0,"-2"1"0,0 8 0,-1 4 347,6 8 0,1 11 0,3 0 0,-2 7 0,-5 7-769,-7 7 0,2-5 0,1-2 504,1-5 1,-6 1-1,4 4 1,1 2-33,4-4 1,0 16 0,7-14 0,11 0-34,13-3 0,8 3 1,13 0-1,8-2 247,17-3 0,7-4 0,24-5 0,4-7-444,4-5 1,22-20 0,2-10 0,-41-12 0,0-2 12,3-2 0,-1-3 1,3-7-1,0-4 1,0-6-1,0-3 1,-1-3-1,-1-2-507,2-5 1,0-2-1,-4 1 1,-2-1 673,-3-1 0,-1-1 0,-1-2 0,-2-2 0,0-2 0,0-1 0,0 2 0,0 0 0,0 0 0,0 1 0</inkml:trace>
  <inkml:trace contextRef="#ctx0" brushRef="#br0" timeOffset="294">2247 567 7825,'-19'5'0,"3"9"0,2 16 1052,-2 15-861,7 18 1,-8 14 0,10 14-1,3 4-172,1 1 0,2-41 0,0 2 1,-1-1-1,-1 0 0,0 3 0,-1 1-224,2 0 0,0-1 0,0-1 0,1-2 0,1-4 0,0-1 0,-2 47-1118,-5-7 848,5-14 0,-17-14 0,7-12 0</inkml:trace>
  <inkml:trace contextRef="#ctx0" brushRef="#br0" timeOffset="773">2331 357 7820,'12'-53'89,"-1"-3"0,-6 11 0,4 8 0,3 4 1,4 8 1548,3 1 0,2 10-1596,0 0 0,9 10 1,5-6-1,7 3-430,7 0 1,3-7 0,6 7 0,-4 3 130,-3 1 0,-2 3 0,-9 3 1,-3 6 85,-2 12 1,-16 9-1,-1 15 1,-6 4 416,-7 7 1,-22 16-1,-11 10 1,-9 9-175,17-43 1,-2-1 0,-6 1 0,-2 0 0,-1 2 0,-1 0 0,-1-1 0,-2-2 80,-1 0 1,0-1 0,0-4 0,-1-2 0,-2-5 0,-1-2 0,-35 25 159,3-9 0,4-16 0,10-10 1,7-9 98,7-5 1,6-2 0,20-9-373,4-5 0,7-5 1,16-9-1,12 0-109,12 0 0,9 7 1,6 3-1,6-1-293,0 0 1,11 8-1,-7-3 1,1 4 80,1 3 0,-8 0 1,-3 3-1,-5 4 116,-2 7 0,-12 4 0,-6 3 1,-10 3 553,-5 4 0,-2 2 0,-7 10 0,-5-1 217,-9 6 0,-2 11 0,-21 2 1,-8 7-472,-8 5 0,-8 7 0,-4-7 0,-3-2-373,-2-3 0,0 3 0,9-5 0,5-9-441,8-8 0,6-13 1,7-7-1,9-8 25,10-4 0,6-11 1,15-8-1,9-18 654,14-17 0,19-35 0,6-2 0</inkml:trace>
  <inkml:trace contextRef="#ctx0" brushRef="#br0" timeOffset="1172">3780 288 10520,'-12'0'1092,"22"3"0,18 1 0,14 3-670,14-2 0,18-3 1,24-4-1,-46-1 1,1-1-818,3-2 1,0-2 0,1-4 0,1-2 0,1 1 0,1-2 0,-4 2 0,0-2-262,-2 0 1,-1 0-1,43-11 1,-8-6 0,-11 4-317,-14 9 1,-18 0 952,-17 12 1,-35 3 0,-24 11 0,-22 9 122,-15 10 0,-14-1 0,1 8 0,-8 0 96,0-1 0,42-15 1,-1-1-1,0 3 1,0-1-1,0-1 1,0-1 178,-43 14 1,12 5 0,7-4-1,6-1-8,13 0 0,1 8 0,8-1 0,7 10-32,4 9 0,5 7 1,9 7-1,3 9-198,2 10 1,2 6 0,4-40 0,0 0 0,1 2 0,0 0-89,-1 2 1,0 1 0,-1 5 0,-1-1 0,0-5 0,-1 1 0,1 0 0,-1 1-66,1-1 1,-1-1-1,1-1 1,-1-2 0,1-4-1,-1-1 1,1-2 0,-1 0-809,-10 42 1,2-16 0,3-12 0,2-14-802,-2-12 1,4-7 1620,-2-9 0</inkml:trace>
  <inkml:trace contextRef="#ctx0" brushRef="#br0" timeOffset="1336">4011 1359 7771,'12'-21'319,"-1"0"1,-4 3 499,7 4 0,12 4 0,7 10 0,4 0-989,7 0 1,15-9-1,4-5 1,9-2-322,3 2 1,13-5 490,-4 5 0,5-14 0,-5-5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25.84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1629 966 7742,'-28'3'261,"0"1"0,3 3 0,1 0 0,3 3-261,0 4 0,-9 14 0,-3 4 0</inkml:trace>
  <inkml:trace contextRef="#ctx0" brushRef="#br0" timeOffset="179">33 1533 7765,'-18'-14'-56,"4"0"0,14 19 0,11-3 0</inkml:trace>
  <inkml:trace contextRef="#ctx0" brushRef="#br0" timeOffset="538">663 714 7734,'-11'-11'603,"-10"4"0,-3 16 1,-8 14-1,-1 19-419,0 19 0,-2 30 0,14-34 0,0 3 0,0 5 0,0 3-282,0 4 1,0 3 0,3 5 0,1 1 0,1-2 0,0 0 0,1 1 0,2-1-80,3-2 0,1 0 0,-1-4 0,1-2 0,5-3 0,1-3 1,1-5-1,0-3 198,-1-4 1,3-3 0,17 31 0,6-18 0,5-14 380,2-11 0,15-20 1,-1-18-1,7-16-196,8-17 0,1-13 1,3-24-1,-31 31 1,-1-2-102,1-2 0,-1-2 1,1-3-1,-1-2 0,1-6 1,-1 0-1,1-1 0,-1-1 10,1 4 0,-1-1 1,-2-5-1,-2 1 1,0 6-1,0 1 1,-2 0-1,-1 1-241,-4 4 1,0 1 0,0-3 0,-1 0-1,9-33 1,-2 1-150,-3 1 0,-4 22 0,-3 4 0,-4 15-215,-3 11 0,1 14 317,-3 7 1,2 21 0,7 7 0,-4 4-9,-3 6 0,5-8 1,-4 7-1,1-4-335,6-5 1,1 2 515,3-16 0,0-18 0,0-13 0</inkml:trace>
  <inkml:trace contextRef="#ctx0" brushRef="#br0" timeOffset="922">2091 777 7705,'-2'-18'231,"-5"4"1,-7 11 427,-5 15 0,-2 11 0,0 19 1,-2 3-959,-5 4 1,-5 14-1,-11 14 1,-3 7 133,23-39 1,-1 1 0,-4 1-1,0 1 1,2 4 0,0 1-1,-1-1 1,0-1 227,0-2 0,0 0 1,6 0-1,0 0 0,-22 35 1,9-10 335,4-6 0,13-21 0,11-8-156,4-6 0,22-17 0,9-16 0,12-11-22,9-8 1,11-2 0,13 0 0,1 0-172,5 0 0,-4 2 0,0 3 0,-5 4-254,-10 3 1,-1 2 0,-17 9 0,-10 5 104,-6 7 0,-14 12 0,-5 4 1,-10 5 193,-11 10 1,-11 6 0,-27 14-1,-8 3 98,-8 2 0,29-30 0,-1-1 0,0 0 0,0-1 1,-2 2-1,-2 0-282,-1-2 0,-1 1 1,1 0-1,2-1 1,-32 25-1,12-10-678,12-6 0,11-14 0,10-8 767,9-8 0,4-8 0</inkml:trace>
  <inkml:trace contextRef="#ctx0" brushRef="#br0" timeOffset="1476">2952 1197 7696,'-30'-21'1638,"6"0"0,15 10-1109,23 4 1,16-5-1,19-4 1,10-10-1229,8-9 0,8-7 1,9-7-1,-2-2 151,-5 4 1,-5-7-1,-11 17 1,-8 2 270,-11 2 1,-11 5-1,-20 10 660,-11 4 0,-18 4 1,-20 13-1,-8 4 152,-10 7 0,-7 16 0,-7 12 0,-5 12-288,0 6 0,35-21 1,1 2-1,2 1 1,2 2-1,-2 2 0,-1 1-212,-2 3 1,1 1-1,1 0 1,1 3 0,-1 1-1,1 2 1,1 1-1,0 0-202,2 0 0,0 1 1,1 2-1,1 1 1,1-2-1,1-1 1,2 2-1,0 0 114,3-2 1,1 1 0,3-4-1,0 0 1,4-8 0,2-1 0,-9 40 266,8-8 1,11-21-1,1-4 1,11-14-149,14-12 0,18-14 0,20-10 0,8-11-224,10-14 1,7-18 0,-39 11 0,-1-3 0,3-2 0,-1-1-28,3-4 1,-2-1-1,-3-2 1,-2-2 0,1-1-1,-2-1 1,-4 0 0,-4-1-472,-3 2 1,-1-1-1,27-36 1,-17 8 0,-11 13 428,-9 6 1,-17 14 0,-4 15 0,-19 8 171,-19 10 0,-11 14 1,-14 10-1,-5 8 86,-7 10 1,2 7 0,3 5 0,6 0 787,13-8 0,6 1 0,10-12 0,6-5 244,10-6 1,17-8 0,4-11-951,11-5 0,24-21 0,10-17 0,6-4-257,7-2 0,10-12 1,4 5-1,3-1-469,4-1 1,-4-1 0,2-2 0,0 0-2154,-2 0 2493,-34 28 0,-1-2 0,-2 0 0,-1-1 0,5-4 0,0 0 0</inkml:trace>
  <inkml:trace contextRef="#ctx0" brushRef="#br0" timeOffset="1913">4296 693 9172,'12'-4'0,"-5"4"0,-5 11 682,-2 13 0,-2 18 0,-8 16 0,-6 10-495,-3 9 0,-9 14 0,10 7 0,5-47 0,0 0-195,0 1 1,0 1 0,0 6 0,1 1 0,-1 1 0,0 0-1,-1-1 1,0 1-58,1 1 1,0-1 0,-2-3 0,0-1 0,1-2 0,0-1 0,-12 42-156,3-19 1,4-16-1,5-26 1,5-10 61,0-8 1,6-36 0,-4-30-1,7-28 91,3 26 0,1-3 0,2-9 0,2-2 0,5-5 1,2 0-1,2-2 0,1-1 86,1 0 0,2-1 1,4-3-1,1 0 0,3 1 1,1 1-1,1 2 0,1 3-13,-2 4 0,3 4 1,3 8-1,2 3 0,-6 8 1,-1 2-1,35-29-75,-1 12 1,-2 18 0,0 17 0,0 9-122,0 4 0,-9 13 1,-5 11-1,-7 7 299,-7 7 1,-7 14 0,-14 14 0,-7 7 81,-5 7 1,-14 7 0,-11 14 0,6-43 0,-3 2-107,-2 1 0,-3 0 1,-7-1-1,-1-2 0,1 0 1,1 0-1,-2-2 0,0-1 144,1-3 0,-1-2 0,-1-3 1,-2-2-1,-32 21 0,8-10 234,8-8 1,17-17-1,7-14-322,5-5 1,14-4 0,9-5 0,14-7-192,11-5 1,15 0 0,11 5-1,3 7-390,4 5 1,-4 4 0,2 5 0,0 5-139,-2 0 0,-3 11 0,-9-7 1,0 1 128,0 1 0,0-8 0,0-3 0,0-5-1608,0-2 2057,0 0 0,0-28 0,0-7 0</inkml:trace>
  <inkml:trace contextRef="#ctx0" brushRef="#br0" timeOffset="2285">5829 1092 10308,'-30'3'0,"-5"4"0,-5 9 0,-2 10 819,0 9 0,12 4 0,9 3 0,11 0-707,8 0 1,7-7 0,9-4 0,16-6-534,14-6 0,5-12 1,12-2-1,4-10 107,1-9 0,-1-23 0,-2-15 0,-2-11-36,-5-7 1,-5-14 0,-14 7 0,-6 7 48,-10 10 1,-14 8 0,0 13 0,-7 4 229,-7 7 1,-7 14-1,-12 9 1,-4 12 114,-3 14 0,-2 19 0,-9 20 0,-3 15 365,22-31 1,1 3-1,-2 2 1,1 2-1,1 2 1,1 2 0,-2-1-1,1 1-213,1 1 0,-1 0 0,-1 0 1,-1 0-1,2-3 0,1-1 0,2-1 1,0-2-272,-16 42 1,11-4-1,-2-22 1,7-9 195,7-9 1,5-10-1,11-18 1,5-5-92,7-7 1,21-10 0,10-11-1,6-14-174,7-9 0,12-17 1,7-6-1,-36 25 1,0 0-151,1-2 0,0-1 0,-3 1 1,-1-1-1,0-1 0,1-1 0,-1 3 1,1 0-308,-2 0 0,1 1 0,0 1 0,1 0 0,26-28 601,-4 0 0,-3-9 0,5-3 0</inkml:trace>
  <inkml:trace contextRef="#ctx0" brushRef="#br0" timeOffset="2526">6879 924 8777,'0'21'0,"0"0"819,0 0 0,-9 12 0,-5 9 0,-3 9-384,3 3 0,-4 7 0,4-5 0,-3 4-515,3 3 1,-4 0-1,4 0 1,-5 0-169,-2 0 0,0-2 0,0-3 0,0-4-188,0-3 1,9-4 0,3-12 0,2-7-285,0-5 0,2-4 829,12-5 1,7-7-1,12-17 1,4-8-72,3-8 0,11-18 0,12-3 0,5-9 82,2-9 1,9-3 0,-34 35 0,1 1 0,1-2 0,-1 0-397,0-1 0,-1 0 0,2 3 1,0 1-1,32-22 0,-2 4 276,-5 9 0,3 7 0,-14 12 0</inkml:trace>
  <inkml:trace contextRef="#ctx0" brushRef="#br0" timeOffset="3210">8664 882 7709,'-47'31'62,"5"4"0,-2 23 0,18 12 0,7 9 0,10 5 0,7 0 1,2 0 579,0 0 1,9-7-702,5 0 1,16-12 0,10-2 8,7-11 1,13-10 0,1-10-1,9-11 173,5-11 0,2-27 0,7-15 0,0-17-92,-42 19 1,0-3 0,-1-8-1,-1-2 1,1 0 0,-2 0-1,-2-3 1,-2-2-70,-1-1 1,-3-2 0,0-5 0,-3-2 0,-7-1 0,-3 1 0,0 3 0,-3 0-46,-4 2 0,-1 1 1,9-43-1,-12 18 1,-7 9-54,-12 10 0,-4 9 1,-19 16-1,-5 10-84,-7 6 1,-6 22 0,-10 4 0,0 15 73,0 11 1,-3 16 0,-1 12 0,31-27 0,2 3-14,0 1 0,0 1 0,-2 1 0,0 0 0,0 1 0,2 1 0,0-1 0,0 0 144,1-1 1,1 0 0,1 1 0,1-2-1,-26 24 1,9-9 438,10-9 1,7-5 0,11-19 394,5-4 0,9-12 0,22-2 0,18-10-209,16-9 1,19-12 0,7-4 0,7-3-507,7-4 1,-45 17-1,1 0 1,4-1-1,-1 0 1,-3 0-1,-1 0-737,40-21 0,-39 21 0,0 0 1,30-21-1,-7 3-2193,-10 4 2826,1-5 0,-10 7 0,5-9 0,-7 0 0,-4 0 0</inkml:trace>
  <inkml:trace contextRef="#ctx0" brushRef="#br0" timeOffset="3401">10113 777 7709,'21'-7'256,"0"-2"1884,0-3-1541,-10 8 0,-1 6 0,-8 17-294,5 6 0,-5 22 0,5 2 0,-4 12-267,-3 9 1,0 14 0,0 14-1,0-47 1,0 0-586,0 2 1,0-1 0,-4 1 0,-2-1 0,0 1 0,-2-1 257,0 1 0,-2-1 0,-5 1 0,-1-1 0,0 1 0,0-1 1</inkml:trace>
  <inkml:trace contextRef="#ctx0" brushRef="#br0" timeOffset="3718">11436 252 8471,'11'-21'1072,"-4"14"0,-16 17 0,-12 22-1053,-12 20 0,-13 15 1,-3 6-1,2 1-17,3 6 1,-5 1 0,-3 1 0,1-5-440,0-7 1,2-5 0,7-4 0,2-7-31,5-12 0,-2-19 1,11-21 575,7-13 0,8-15 0,13-23 0,7-7 97,12-5 0,12 5 0,14 3 1,4 1 266,3 6 1,2 1 0,7 6 0,2 4-501,5 7 1,-9 7 0,6 7 0,-1 7-592,-8 4 1,3 3 0,-12 3 0,-5 1-1,-7 3 0,1 17 0,-13-1 618,-6 7 0,2 5 0,-9 7 0</inkml:trace>
  <inkml:trace contextRef="#ctx0" brushRef="#br0" timeOffset="4163">11058 1470 9022,'-49'14'0,"0"0"0,2 3 466,3 1 1,4 1 0,5-5 0,9-5-211,10 1 0,9-10 1,16 0-300,12-12 1,17-9 0,15-7 0,6-5-319,6 1 1,17-13 0,-3 8 0,-2 2-5,-2 2 0,-8-2 1,-8 10-1,-6 6 13,-1 10 1,-10-1 0,-10 3-1,-4 5 313,-9 7 1,-7 6 0,-12 10 0,0 3 18,0 4 0,-12 2 0,-7 7 0,-9-2 265,-4 3 1,-6 1-1,-8 6 1,-6 1 204,-1 3 1,4 7 0,-7-5 0,0 3-15,2 4 0,-4 3 0,9 0 1,4-5-375,8-7 0,0 2 0,6-4 1,1-8-428,0-8 1,9-8 80,7-2 1,9-12-1,-2-9 1,7-14-530,7-11 1,7-10 0,14-12 0,7-4 949,5-3 1,2 7 0,2-2 0,5 7-8,7 7 1,-2 5-1,2 9 1,0 2 45,-3 5 1,8 5-1,-7 9 1,-1 2 409,-4 5 0,-4 5 0,-3 11 0,-3 3-726,-4 2 0,-2 2 0,-7-4 0,2 2-509,-3-2 0,-1-5 0,-3-7-654,0-7 1303,9-5 0,-7-21 0,8-4 0</inkml:trace>
  <inkml:trace contextRef="#ctx0" brushRef="#br0" timeOffset="4331">13325 0 9879,'-21'24'729,"0"4"0,0 14 1,0 16-1,3 5-2062,4 0 1,2 5 1332,5-12 0,-5 4 0,-9 3 0</inkml:trace>
  <inkml:trace contextRef="#ctx0" brushRef="#br0" timeOffset="5006">12590 861 8005,'31'-7'0,"4"-2"524,4-3 1,6 5 0,6-7 0,10-2-664,6-3 0,10-4 0,-4-3 0,-1-2-400,0 3 0,-4 1 1,-12 3-1,-7 3 130,-5 4 1,-11 4 0,-7 13 408,-10 4 0,-7 14 0,-13 14 0,-8 4-54,-9 3 1,-14 0-1,0 3 1,-2 1 53,2 3 0,-3 0 0,8-4 0,0 1 596,-1 3 1,3 0 0,7-4 0,0 1-128,0 3 0,0 0 0,3-7 0,1-2-40,3-5 1,10 5-1,-3-8 1,4 1-278,3-5 0,3-5 1,4-4-1,9-3-83,10-2 1,-1-9 0,10 0 0,0-10-164,-2-9 1,7-14 0,-5-7 0,2-5-133,-2-2 0,-5-7 0,-9-2 1,-2 0 182,-5-1 0,-5 3 1,-11 7-1,-5 0 65,-7 0 1,-14 10 0,-7 4 0,-5 7-285,-2 7 1,-7-3 0,0 10 0,3 3 84,1 1 0,6 10 1,6 3-1,10 1-434,6 6 0,13 1 1,-1 3-1,10-2 611,9-5 0,16 2 0,10-9 0,11-4 0,10-8 0,6-9 0,17-14 0,3-7 0,4-5 0,-3-4 0,-40 21 0,0-1 0,-1 0 0,-1-1-76,-1 2 1,-1 0 0,40-26 0,-9 4 0,-10 8 582,-7 4 1,-11 8 0,0 11 0,-10 7-19,-9 4 0,-7 6 1,-7 4-1,-7 9-234,-5 10 0,-11 13 0,-5 13 0,-7 4-56,-7 9 0,-5 7 1,-9 12-1,0 0-205,0 0 0,7-2 0,3-5 1,1-9-12,6-10 0,11-9 1,7-14-1,7-9-212,7-10 0,14-9 0,14-14 0,7-7 69,7-5 0,4-9 0,10 0 0,0 3-115,0 1 0,-2 6 0,-5 4 0,-7 4-298,-5 1 1,-11 7 0,-7-3 0,-8 7 205,-4 5 0,-11 17 1,-3-3-1,-12 4 367,-7 6 0,-30 1 0,-7 10 0</inkml:trace>
  <inkml:trace contextRef="#ctx0" brushRef="#br0" timeOffset="5177">14039 1848 7705,'-63'42'234,"0"0"0,3 9 1,1 5-1,6 7 422,1 7 0,3-2 1,10 7-1,4-5-369,7-10 1,7 1-1,7-12 1,7-5-366,4-6 0,6-8 0,6-11 1,12-5-81,12-7 0,23-17 0,9-13 0,10-17-75,-33 15 0,2-3 0,3-6 0,2-2 1,5-2-1,1-1 0,2-2 0,1 0-1,0-1 1,0 0 0,1 3 0,1 1 0,3 1 0,0 2-1,0 0 1,0 2-1354,0 2 1,0 1 1586,-4 6 0,-1-1 0,4-4 0,0 0 0,-3 4 0,1 1 0,1 0 0,1-1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45.61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605 945 9312,'-73'23'0,"-1"10"0,1 18 250,10 24 0,35-28 1,5 4-1,4 5 0,3 2 1,1-2-1,2 0-656,1-2 0,1 0 1,0-4-1,1-2 0,-9 29 1,3-10-120,2-8 0,9-10 0,-2-14 275,5-7 0,4-19 0,3-18 1,4-24 422,3-18 1,2-22 0,9-11-1,3-11-122,-13 44 0,2-1 0,6-3 1,2 0-1,-1 2 0,0 1 1,3 4-1,2 1 604,1 1 0,2 3 1,33-29-1,7 9 0,5 11-165,-1 8 0,6 14 1,-10 9-1,-3 11-591,-1 8 0,-13 2 1,-4 2-1,-9 8-156,-12 11 1,-2 11 0,-24 15 0,-11 4-94,-17 3 1,-21 11-1,-13 15 1,24-37-1,-1 0 441,-4 3 0,-2-1 1,-6 1-1,-2-1 0,0-2 1,-1-2-1,-2 0 0,-1 0 280,-1-3 0,2 1 0,4-3 1,2 0-1,3-5 0,1-1 1,-33 26 165,14-7 0,12-7 0,16-10 0,9-8-605,10-8 0,11-11 0,19 2 0,17-7-461,13-7 1,19-14 0,14-14 0,5-5 59,2-2 1,-39 20 0,1 0 0,-1-1 0,1-1 0,-3-1 0,0-1-1047,36-28 0,-6 7 1315,-10-2 1,0 5 0,0 2 0</inkml:trace>
  <inkml:trace contextRef="#ctx0" brushRef="#br0" timeOffset="299">1235 1281 7775,'0'-21'1092,"0"9"0,9 1 0,7 6-857,10-2 1,0-9 0,11 2-1,5-5-806,5-2 0,11-7 0,-2-2 0,5-1 101,2 1 0,0-7 0,-1 4 0,-1 0 237,-5 5 0,-5 5 1,-9 4-1,-2 3-364,-5 2 427,-5 9 0,-23 8 0,-11 15 989,-15 8 0,-9 4 0,0-2 0,-5 7-13,1 5 0,-6 11 0,8 3 0,0 2-787,-1 0 0,3 2 1,7 10-1,0 2-290,1-2 0,1-3 0,3-4 0,4-3-358,3-2 1,-5-16 0,7-1-2455,2-6 3083,3-14 0,-8-10 0,-1-9 0</inkml:trace>
  <inkml:trace contextRef="#ctx0" brushRef="#br0" timeOffset="483">2788 483 7886,'40'-19'0,"-5"5"0,-9 10 319,-10 8 0,-11 17 0,-17 17 0,-14 8 46,-11 10 1,-3 14 0,-16 7 0,0 3 2,3-3 1,23-34 0,1 2 0,3-2 0,1 1 0,0 1 0,1 1-389,2 0 1,0 1-1,-1 2 1,1 0 0,-6 42-1,3-5-250,1-6 0,13-10 0,4-14 0,4-10-461,3-8 0,19-10 731,9-14 0,9-14 0,5-12 0</inkml:trace>
  <inkml:trace contextRef="#ctx0" brushRef="#br0" timeOffset="719">4006 252 9067,'10'-7'586,"-13"14"0,-15 19-426,-15 11 0,-7 14 1,-2 8-1,0 6 142,0 5 0,0 9 0,3-2 0,1 3-466,3-3 1,12-5-1,0-9 1,9-2 179,4-5 1,3-14-1,12-14 1,9-7-302,14-7 1,19-10-1,11-18 1,7-11-163,5-6 0,17-15 1,-6 4-1,1-3-532,-3 1 0,-11 11 714,2 5 0,-5-4 0,-2-1 1</inkml:trace>
  <inkml:trace contextRef="#ctx0" brushRef="#br0" timeOffset="1094">3292 1659 7775,'-81'33'0,"15"-3"0,-6-9 0,16 0 1092,12 0 0,13-2 0,24-3-837,12-2 1,23-9-1,35 2 1,14-7-577,12-7 0,-1-5 0,8-9 0,-5 0 16,-9 0 1,-8 7-1,-13 2 1,-5 1 358,-7-1 1,-16 10 430,-12 2 1,-14 9 0,-21 14 0,-14 3-158,-10 2 1,-11 16-1,-2-2 1,0 5-260,-1 4 1,-4 1 0,7 6 0,3-2-305,1 2 0,13-9 0,4-4 1,7-10-503,7-5 1,4-2 474,10-7 0,19-9 0,9-5 0,9-10 384,5-11 0,3 0 1,1-16-1,3 2 308,-2 0 1,7 0 0,-1 7 0,3 0-174,0 0 1,3 2 0,8 3 0,6 4-461,1 3 0,1 0 1,4 4-1,-2-2-549,3 2 1,-6 1 0,6-3 0,1-5 751,1 0 0,-33-1 0,0-2 0,37-8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43.826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166 680 7876,'-44'-9'899,"-5"-5"0,5-3-701,16 3 0,32 5 0,17 9-458,14 0 0,12-2 0,9-3 1,12-4 153,4-3 1,19 5 0,0-5 0,5 3-54,-5 4 1,4 3 0,-18 2 0,-7 0 282,-9 0 0,-12 0 1,-14 2-1,-9 5 142,-10 7 1,-7 17-1,-16 11 1,-11 11-143,-17 8 0,-21 11 1,-7 5-1,25-36 1,-1 0-125,-5 1 1,-1 0-1,2 0 1,0 0 0,-2-1-1,1 0 1,4-3-1,1-2-165,-31 27 1,16-11 0,12-17 0,14-7 26,12-5 0,13-11 0,24-10 0,24-14-250,18-16 0,16-23 0,-31 18 1,2-2-1,4-5 0,2-1 388,0-2 0,2-1 0,6-4 0,0-2 0,-1-1 0,-2-3 0,0-2 0,-1-2-117,-1 0 0,-1-1 1,4-4-1,-3-2 0,-9 5 1,-2 1-1,-1 1 1,-1 2 31,0 0 0,-3 2 0,-8 7 1,-2 3-1,27-33 0,-8 21 465,-13 16 0,-6 12 0,-14 19 439,-5 16 0,-7 40 0,-14 32 0,-10 19-532,5-38 0,-1 1 0,0 0 1,0 2-1,-3 12 0,-1 2 0,1-2 1,0 1-246,-1-1 0,1 0 0,3-5 1,0 0-1,-1-3 0,0 1 1,3-3-1,1 1 45,3-3 0,0 0 0,-1-4 0,0-2 0,1 34 0,2-14-1073,3-9 1,2-17 0,0-9 354,0-12 1,0-20 0,2-20-1,3-22 389,2-19 0,2-22 0,-2-8 1,7-13 642,-5 43 1,1 0-1,3 2 1,2 0 0,0-4-1,0 1 1,18-39 205,4 11 0,12 8 0,7 11 0,7 5-544,7 7 1,5 7 0,9 7-1,0 7 557,0 5-620,-9 11 0,13-4 0,-8 9 0,-8 2 0,-9 3 0</inkml:trace>
  <inkml:trace contextRef="#ctx0" brushRef="#br0" timeOffset="595">3442 575 7815,'-28'0'109,"0"0"0,-7 0 1,7 0-1,0 0 226,-2 0 1,9-2 0,-3-5 0,8-7 148,0-5 0,6-4 0,6-3 0,11-4-153,14-3 0,11 5 0,17-5 0,7 3-462,5 4 0,4 3 1,3 4-1,2 5-35,-2 7 0,-1-2 0,-1 2 0,-1 2-280,-4 3 0,-12 2 1,-3 2-1,-8 3 218,-10 2 0,-7 12 0,-7 2 0,-10 11 540,-8 8 0,-17 14 0,-17 9 1,-6 14-228,20-34 1,-1 2-1,-4 6 1,0 1 0,0 5-1,-1 0 1,-1 0 0,-1-2-89,1-1 1,-1 0 0,-1 3 0,1 0 0,7-7 0,1 0 0,1-1 0,2 0-507,1 0 1,2-2-1,-12 25 1,11-16 89,5-9 1,5-26 0,14-19 0,9-27 310,14-29 0,23-23 0,-21 31 0,1-1 1,1-2-1,1 0 268,4-5 0,1 0 0,2 4 0,1 0 0,4-4 0,1 1 0,2 1 0,0 3 17,-1 5 0,2 2 0,1-1 1,0 2-1,-4 5 0,-1 2 0,-2 2 1,0 1 65,37-20 0,-8 4 1,-9 19-1,-2 2-447,-5 3 0,-7 9 1,-12 2-1,-4 3-101,-3 4 1,-2-4 0,-7 2 0,-2 0 130,-5-2 0,4 6 1,-4-4-1,3 3 149,-3-3 1,4 4 0,-4-6 0,5 2-1,2 0 1,0-7-1,2 7 120,5 2 1,-4 3 0,1 4 267,-8 5 1,-1 12 0,-9 11 0,-5 3 54,-6 4 1,-8 5 0,-11 7 0,-3 5 79,-2 0 0,-7 6 1,7-1-1,2 6-350,3 5 1,2 0-1,0-5 1,2 3-453,5 2 1,3 0 0,6-7-1,-2-2-152,2-5 1,5-7 0,5-14-1,4-10 456,3-8 0,11-8 0,10-9 0</inkml:trace>
  <inkml:trace contextRef="#ctx0" brushRef="#br0" timeOffset="775">5605 491 7815,'35'-41'0,"0"0"0,-1 2 0,0 1 4,26-32 0,1 24 0,-12 11 0,-5 11-194,-6 10 1,-8 5 0,-11 11 0,-5 8 419,-7 11 0,-5 11 0,-7 17 0,-6 7-87,-10 5 0,-14 14 0,0 6 0,-5 8-84,-2 0 1,2 2-1,3-5 1,4-4-169,3-1 1,2-8 0,9-3 0,5-5-39,7-2 1,7-9-1,10-8 147,11-8 0,9-8 0,12-9 0</inkml:trace>
  <inkml:trace contextRef="#ctx0" brushRef="#br0" timeOffset="1149">6865 386 9155,'-12'61'0,"-9"-1"0,-9 1 819,-3 4 0,-2 12 0,12-2 0,6 0-860,6-5 0,4-7 0,7-10 1,2-11 112,5-11 1,14-17 0,16-10-1,8-11 23,4-14 1,16-18 0,-2-20-1,2-8-501,-31 29 0,-2-1 0,0-5 0,-1-1 0,0-2 0,-2 1 0,0 0 0,-2 1-29,22-42 0,-16 10 0,-12 21 0,-12 10 295,-6 8 1,-13 10 0,-8 14 0,-13 10 513,-11 8 1,-16 27 0,-3 20 0,-6 14-354,32-27 0,2 1 0,0 6 1,1 1-1,0 4 0,1 1 1,0 1-1,1 1-75,2-1 0,0 1 1,2 4-1,1 0 1,3-8-1,2 0 1,0-1-1,0 0-35,3 0 0,-1-1 0,-19 33 1,9-1-1,2-11 340,3-15 1,4-8 0,5-10 372,7-7 0,7-14 0,7-7 0,10-5-308,8-2 0,10-2 1,14-8-1,9-8-490,10-8 0,7-4 1,11 2-1,3-7-293,2-5 0,-44 18 1,-1 0-1,-1-1 1,-1-1-1,1-1 1,1-1 317,-2-1 1,0 0 0,0-1 0,-1 0 0,-1-4 0,0 1 0</inkml:trace>
  <inkml:trace contextRef="#ctx0" brushRef="#br0" timeOffset="1295">8167 575 7821,'-3'42'741,"-4"0"0,-7 12 1,-11 6-1,-3 8-231,2 0 0,3 4 0,4-2 0,3 0-719,2 2 0,2-4 1,-2 7-1,7-1-449,5 1 1,2-7 0,0 2 0,0-5 657,0-2 0,0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4:38.821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976 315 7844,'-21'-23'163,"-14"-5"0,-2 7 1983,-5 0-1793,28 19 0,44 4 0,31 5-354,9-5 1,28-4 0,0-5-164,-46 1 0,1-2 0,2-1 0,-1-1 1,1 0-1,0-1 0,0 1 0,0-1 0,-3 1 1,-2-1-274,44-10 0,-27 3 0,-11 4 0,-11 7-101,-10 4 1,-19-4 867,-23 0 0,-23 0 0,-29 7 1,-8 0-115,-10 0 0,-14 7 0,-7 5 1,48-4-1,-1 3-24,2 2 1,0 4 0,-2 5 0,0 3-1,3 3 1,2 2 0,0 2 0,1 1 71,2 1 1,2 2 0,3 9-1,2 4 1,-1-2 0,1 1-1,5 4 1,2 1-287,1 5 0,2 1 0,2 1 0,2 1 0,3 1 0,3 0 0,2-2 1,2-1-136,3-3 0,2 0 0,1-5 0,2-2 0,4 44 0,0-9-332,0-16 1,17-12 0,6-19 0,10-9 348,11-14 1,0-11 0,12-15 0,2-14 197,3-13 1,4-27-1,3-1 1,-33 30 0,0-1-183,-1 0 1,0-1 0,31-35 0,-7-1 0,-6 10-150,-10 6 1,-7 15 272,0 2 0,-14 19 0</inkml:trace>
  <inkml:trace contextRef="#ctx0" brushRef="#br0" timeOffset="166">808 1260 7844,'-60'-21'591,"4"0"0,7 3 1,14 1-1,7 6 282,4 1 0,13 1 1,8 4-526,15-2 1,14 0 0,23 7 0,9 0-673,10 0 0,6-7 1,10-2-1,0 0-496,0-1 1,0-6 0,0 2 0,0-5 166,0-2 0,-12 3 653,-9 4 0,0-14 0,-9 4 0</inkml:trace>
  <inkml:trace contextRef="#ctx0" brushRef="#br0" timeOffset="379">73 2520 8716,'-28'12'1638,"0"-5"0,12-5-1765,16-2 0,21 0 0,21 0 0,16 0 38,17 0 1,11-19 0,-33 6 0,2-2 0,-1-2 0,1-1-246,1 1 0,0-1 1,0-1-1,0-1 1,-3 2-1,-1 1 1,0-2-1,-1 0-102,-2 1 1,0 1 0,42-11 0,-17 14 435,-11 7 0,0-4 0,-9-1 0</inkml:trace>
  <inkml:trace contextRef="#ctx0" brushRef="#br0" timeOffset="618">1018 2625 7890,'-41'30'0,"0"1"0,-38 25 0,5-7 0,1-7 193,6-7 1,6 2 0,10-9 898,9-2 0,25-5 0,13-7-737,20-7 1,19-7 0,21-10 0,14-8-561,9-8 0,8-11 0,1 2 0,-41 15 0,-1 0 92,2-1 0,0 0 1,0 1-1,0 0 1,1 1-1,0 1 1,42-15-66,-5 3 1,-4 2 0,-8 7-1,-11 2 85,-11 5 1,-8 5-1,-4 9 1,-5 2 259,-7 5 1,-14 5 0,-7 9 0,-5 2-192,-2 5 1,0-2 0,-2 7 0,-5-3-208,-7-4 0,2-3 0,-2-4 0,-2-5 231,-3-7 0,-11-24 0,-3-6 0</inkml:trace>
  <inkml:trace contextRef="#ctx0" brushRef="#br0" timeOffset="1833">5428 420 10146,'-91'-7'0,"2"0"819,8 3 0,8 20 0,20 12 0,11 9-376,11 5 0,20 0 1,11-2-1,14-5-1193,11-7 0,24 2 0,17-4 0,6-7 256,7-10 0,3-7 0,2-6 0,0-10 153,0-14 1,-7-26-1,-5-9 1,-6-5 718,-13-4 0,-8 7 0,-10-3 0,-10 10-48,-8 9 1,-8 4 0,-11 6 0,-8 4-56,-11 7 0,-9 4 0,-12 6 0,-2 4-602,-5 7 0,4 4 1,-6 8-1,2 9-236,0 14 0,-7 16 1,7 8-1,0 1 173,-2 6 0,6 1 0,-4 3 1,5 0 152,2 0 1,0-2 0,2-3-1,5-4 457,7-3 1,7-9 0,7-9 0,7-3-122,5-4 1,4-3-1,5-2 1,10-2 240,8-5 1,15 5 0,11-8 0,3 3-243,4 0 0,5-7 1,5 7-1,2 0-343,-2-2 0,-3 14 0,-4-5 0,-3 4 245,-2 6 0,-9 1 0,4 10 0</inkml:trace>
  <inkml:trace contextRef="#ctx0" brushRef="#br0" timeOffset="2712">8053 735 7855,'-42'-30'159,"9"-3"1,7-6 0,10 4 2361,9 7-2326,14 14 1,14 4-1,16 10 1,10 0-62,9 0 0,7 0 0,5 3 0,4 4-229,3 7 0,-8 4 0,3 3 0,-7 0-121,-7 0 0,-4 0 1,-13 0-1,-6 0 416,-12 0 1,-9 0 0,-12 0 0,-3 3 194,-4 4 0,-14 7 0,-16 14 0,-10 7-476,-9 4 0,-4 8 1,-3-3-1,2-4-315,5 0 0,5-10 0,9-4 0,2-10-2880,5-9 3276,5-14 0,27-24 0,6-13 0</inkml:trace>
  <inkml:trace contextRef="#ctx0" brushRef="#br0" timeOffset="2950">9271 630 8120,'50'-28'0,"0"0"0,-4 1 0,-1 1 39,39-26 1,-14 13 0,-7 13 0,-14 10 638,-12 9 1,-9 7 0,-14 9-546,-7 12 1,-23 12 0,-12 16 0,-12 9-203,-9 10 1,-4 6-1,21-31 1,1 1-1,-1-1 1,1 0 130,-1-1 1,1 0 0,2 2 0,2-2 0,-27 28-1,5-4 243,9-8 0,8-7 1,13-11-225,5-5 0,16-14 0,22-14 1,15-7-221,15-7 0,18-7 0,10-14 1,7-5-161,-1 1 0,3 1 1,-7 10-1,-9 3-389,-7 4 0,-15 4 0,-6 10 688,-10 0 0,-6 19 0,-10 4 0</inkml:trace>
  <inkml:trace contextRef="#ctx0" brushRef="#br0" timeOffset="3563">8599 2037 9330,'-75'0'666,"5"0"0,7 7 0,9 2 1,12 1-167,12-1 0,16 7 1,12-4-904,13 0 1,15-3-1,25-9 1,10 0 227,7 0 1,9 0 0,-7 0-1,-3 0-169,-1 0 0,-15 7 0,-9 5 0,-14 4 260,-12 7 0,-6 5 0,-13 0 0,-6 7 411,-12 5 0,-12 0 0,-13-3 0,-6-4-109,-1-3 0,-3 5 0,-5-7 0,5-2-116,7-3 1,5-11 0,4-5 0,5-5-161,7-2-89,14 0 0,33-7 0,20-2 47,10-3 0,5 7 1,-5-2-1,5 5 61,-1 2 1,6 2-1,-8 5 1,0 5 238,1 0 1,-3 11 0,-7-7 0,0 1-97,0 1 0,7-8 1,0-3-1,-3-5-538,-1-2 1,6-12 0,3-9 0,2-14-73,0-11 1,7-15-1,-28 26 1,0-2-1,0-1 1,0-1 320,1-4 0,0-1 0,-2 3 0,0-2 0,4-3 1,1-1-1,0 1 0,1 1 139,1 0 0,0-1 1,0 0-1,2 1 0,-1 4 1,2 0-1,0 2 0,1 1 83,0 3 1,1 0 0,-1 3 0,1-1 0,-5 2 0,-1-1-1,40-28 19,-3 4 1,-10-3-1,3 8 1,-7 0 175,-7-1 1,0 3 0,-11 7 0,-8 5 406,-4 9 1,-12 2-114,-7 19 0,-35 35 0,-7 21-178,-12 12 1,-4 7 0,-1-1-1,1 3 11,2-2 1,-2-3 0,16-4-1,2-8-168,3-11 0,11-2 0,5-12 0,7-5-311,7-6 0,21-1 0,14-9 0,5-2-308,4-3 0,3-11 0,6-5 1,-1-5-342,-3-2 1,-3 0 0,1 0 0,-12 0-292,-12 0 0,-6 9 1060,-3 5 0,-10 14 0,-1 5 0</inkml:trace>
  <inkml:trace contextRef="#ctx0" brushRef="#br0" timeOffset="3861">10888 2037 7855,'-77'54'0,"-3"-5"0,3-10 361,3-11 0,4-2 0,9-19 0,7-2 1277,12-3 0,10-2-1379,11 0 0,21-9 0,16-3 1,21-2-244,17 0 0,9 7 0,7-7 1,7 0-463,5 2 0,2-4 0,0 9 0,-3 2-27,-4 3 1,-4-5 0,-13 0 0,-4 2 134,-7 3 1,-14 2 0,-7 0 489,-4 0 1,-15 0-1,-9 0 1,-14 0 193,-12 0 0,-9 9 0,-14 8 0,-7 8-156,-4 10 0,-6 7 0,-1 10 0,-6 8-187,35-27 0,2 2 1,0 4-1,2 1 1,-3-2-1,1-1 1,-29 35-45,11-9 0,19-2 0,14-12 0,12-5 43,7-6 0,30-8 0,14-11 0,18-5-7,17-7 0,12-5 0,-34-3 0,2-3 0,2 0 0,1-3-612,1-3 1,2-1 0,0-3 0,2 0 305,1 0 1,1 0-1,-3-2 1,0-1 0,4-4-1,-1 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07:56.301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1655 2938 8307,'-98'-7'41,"5"0"0,14 7 1,20 11-1,20 24 0,11 21 155,4 21 1,14-26 0,2 1-264,0 0 0,2 1 1,-3 5-1,1 1 0,4-2 1,1 0-1,1 1 1,0 1-1,0 0 0,1 1 38,1-2 1,0 0 0,-3 3-1,-1 0 1,1-6 0,-1-1 26,2-2 1,0-1 0,-3 42 0,0-16 0,-2-9 162,3-10 1,-8-16-62,-2-14 1,2-35 0,1-23-1,-1-28-108,0-24 1,9 24 0,2-3 0,-3-9 0,1-2 0,1-4 0,1 0-7,0-2 1,2 0 0,3-2 0,2 1 0,0 5 0,4 1 0,2 4-1,4 3 139,3 2 0,4 4 0,2 7 1,4 3-1,3 7 0,3 2 1,1 5-1,1 2-43,37-24 1,3 18-1,7 19 1,0 12-3,0 7 0,-9 13 0,-5 13 0,-5 15-214,-2 15 1,-9 18 0,-8 12 0,-26-36-1,-5 2-41,-2 4 1,-5 2 0,0 4 0,-4 1 0,-4 7 0,-2 2 0,-2 3 0,-2 1-76,-3 1 0,-3-1 1,-2 1-1,-4 0 1,-5-3-1,-3-2 1,-2-3-1,-3-1 145,-1-5 0,-3-3 0,-1-11 1,-3-3-1,-2-5 0,-2-3 0,3-6 1,-1-2 184,-36 14 1,-5-12-1,10-16 1,4-7 959,12-4 0,12-3 1,9 0-664,7 0 1,16 0-1,14 0 1,17-3-282,14-4 1,23-7-1,9-14 1,7-7-369,8-4 0,4-13 0,-40 25 0,0-2 0,3-2 1,0-3 271,1-4 0,-1-1 0,-2 3 0,-1-3 0,2-8 0,-1-4 0,-2 0 0,0 0 0</inkml:trace>
  <inkml:trace contextRef="#ctx0" brushRef="#br0" timeOffset="297">2621 2917 8307,'12'9'0,"-3"12"0,-11 16 0,-3 8 0,-2 4 0,-7 7 0,7-10 0,2-4 312,3-4 1,4-13 0,5 1-1,7-10 108,5-9 0,9-7 0,5-9 0,2-12-1001,2-12 1,7-16 0,-9-9 0,7-10 235,7-9 1,-4-4 0,4-3 0,-5 2 256,-2 5 1,-2 7-1,-3 14 1,-4 9 172,-3 10 0,-2 16 1,-7 14 192,0 5 1,-7 16 0,-2 11 0,-3 15-83,-4 4 0,-3 12 0,-2 5 1,0 9 7,0 5 0,0 11 0,0 12 0,0-47 0,0 1-171,0 0 1,0 1-1,7 45 1,0-3 0,0-1-440,2-6 1,1-4-1,8-7 1,1-9-179,4-10 0,5-11 0,-2-19 584,2-14 0,9-19 0,-4-6 0</inkml:trace>
  <inkml:trace contextRef="#ctx0" brushRef="#br0" timeOffset="682">2789 1153 8019,'-12'-24'0,"-6"10"0,-10 12-204,-5 9 0,5 16 1,-7 19-1,0 12 561,2 7 0,-6 18 0,4 10 0,16-41 0,0 2-122,1 2 1,1 3 0,1 7 0,2 2 0,4 1-1,1 1 1,2 4 0,0 2-329,2 5 1,3 2-1,8 4 1,5 0-1,1 5 1,4 1-1,2 3 1,3 1 67,3 0 0,1 0 1,-7-27-1,0 1 0,2-1 1,14 27-1,2-2 0,2 0 1,1 0 24,2-1 0,0 0 0,1-2 0,0-1 0,0-3 0,0 0 0</inkml:trace>
  <inkml:trace contextRef="#ctx0" brushRef="#br0" timeOffset="1410">4658 1678 9186,'-84'42'0,"5"0"559,9 0 0,11 9 1,24 5-1,10 2 14,8-2 1,8-4 0,11-10-1,8 0-709,11 0 1,11 0-1,17 0 1,7-5-270,5-9 1,2-2 0,2-22-1,5-8 143,7-15 1,-4-30 0,-37 14-1,-2-5 1,-2-4 0,-1-3 109,-2-4 1,-2-3 0,-1-8 0,-3-2 0,-5 3-1,-1-1 1,-3 2 0,-3 1-86,-2 4 0,-1 2 0,1-45 0,-11 21 0,-8 19 67,-11 16 1,-9 26-1,-14 30 1,-5 35 73,20-9 0,2 6 0,-1 17 0,2 7 0,-3 12 0,2 4 0,-1 8 0,2 3 83,10-29 1,1 1 0,0 0 0,-2 3 0,0 0 0,2 1 0,3-2 0,1 1 0,1-1 0,-1-1 0,0-1 0,0 0-69,2-2 1,-1-1-1,1-1 1,-3 26-1,1-2 1,1-5-1,-1-2 1,1-9-1,-1-2 248,1-9 1,-1-2-1,1-7 1,-1-4-1,-10 26 1,2-14 1068,5-17 0,5-11-664,9-12 1,2-12 0,8-9 0,11-14-282,11-12 1,17 1 0,7-10 0,5-3-473,2-1 1,16-10 0,3 0 0,2 4-287,2 8 1,-13 0-1,8 9 1,-6 4-78,-7 8 1,-3 7-1,-4 11 1,-5 5 294,-7 7 0,-10 14 0,-8 12 0,-13 13 193,-6 17 0,-5 12 0,-7 11 1,-1-43-1,0 1-14,-2-1 1,-1 2-1,-4 10 1,-3 0-1,-3-5 1,-2 0 0,0 1-1,-1-1 70,-1-2 0,-1-1 0,-1 1 0,0-2 0,-22 35 0,0-8 0,0-15 0,-7-23 0,-2-21 0,-1-12 177,1-6 0,2-20 0,7-6 0,0-3 164,0 3 1,9-3 0,5 15 0,5-1 361,2 5 1,9 7 0,8 9-484,8 12 0,10 21 0,17 24 1,8 13-229,-16-35 1,1 1-1,8 7 1,1 1-1,-1-4 1,-1-1-1,2 0 1,0-2-239,-1-1 1,1-2 0,37 27 0,2-11 0,3-20-174,4-13 0,5-14 0,5-29 0,2-20 299,-46 10 0,-1-4 0,4-8 0,-1-4 0,1-7 0,0-3 0,1-3 0,0-2-199,0-4 0,0-2 1,-1-7-1,0 0 1,1 2-1,2 0 319,-2 1 0,0 1 0,-1 2 0,0-1 0,1-4 0,0-2 0,-3 1 0</inkml:trace>
  <inkml:trace contextRef="#ctx0" brushRef="#br0" timeOffset="1951">6548 754 8398,'-51'-19'-28,"11"3"275,17 2 0,16 7 1,18-5-112,10 3 0,17-5 0,1 7 1,13 2-231,8 3 1,1 2-1,16 2 1,0 7-253,-2 12 0,-3 26 1,-11 18-1,-5 8 131,-7 6 1,-30-31 0,-3 2-1,-2 2 1,-3 1 0,-1 1-1,-4-1 135,-1 1 1,-3 0 0,0 1 0,-4-1 0,-1 0 0,-3 0 0,-12 44 120,-8-10 0,-11-8 1,2-22-1,-5-7 149,-2-9 1,0-21-1,2-2 1,5-7 2148,7-8-1863,5-1 1,21-3 0,13 0-1,17 0-223,14 0 1,24 0 0,4 0 0,7 0-265,-1 0 1,13-10-1,-3-4 1,3-4-468,-3-3 1,1-7-1,-17 0-67,-3 2 0,-8 3 1,-8 4-1,-4 5 1,-10 9 94,-4 10 0,-15 18 0,-11 22 1,-4 13 518,-3 10 1,-3 18 0,-4-2 0,-7 2 130,-4 1 1,-1-6 0,3-4-1,2-9 23,-3-10 0,6 3 1,-1-7-1,3-1-265,4-4 1,-4-4 0,2-3 0,2 0 41,3 0 0,-8 0 0,-1 0 0</inkml:trace>
  <inkml:trace contextRef="#ctx0" brushRef="#br0" timeOffset="2098">7703 3463 8682,'-42'18'0,"0"-1"0,2-6 712,5-1 0,7-6 0,14-13-712,7-12 1,23-9-1,15-15 1,11-1-522,7-3 0,23-7 0,0 9 0,5 7 521,5 10 0,0 7 0,2 2 0</inkml:trace>
  <inkml:trace contextRef="#ctx0" brushRef="#br0" timeOffset="2319">8165 4177 8343,'-56'11'1150,"0"-4"1,9 3-606,19-3 0,16-3 0,12-11 0,14-9-595,12-10 1,9-6 0,14-13-1,7-4-170,5-7 0,11 5 1,3 2-1,2 7-420,0 7 0,-10 7 1,3 14-1,-7 7-6,-7 5 0,3 20 1,-13 13-1,-4 15 646,-4 17 0,-22 0 0,12 19 0,-16-7 0</inkml:trace>
  <inkml:trace contextRef="#ctx0" brushRef="#br0" timeOffset="2597">8984 1615 8343,'17'-68'0,"1"0"0,-2 6 0,0 1-83,0 5 0,-1 4 1,10-25-1,-8 24 262,-3 13 1,-10 24 0,3 23 0,-4 23-153,-3 21 0,0 24 1,0-26-1,0 2 0,0 5 1,0 0 60,0 7 1,0 0 0,0 5 0,0 2 0,1 5 0,0 2 0,1 0 0,1 0-104,-1-1 0,3-1 0,5-4 1,3-2-1,-2-4 0,1-1 1,2-6-1,3-2-12,0-6 1,3-2 0,22 31 0,7-13 0,7-17 136,5-21 0,4-17 0,5-22 0,7-20-156,5-22 1,-39 10 0,-2-5-1,1-10 1,-3-3 0,1-7 0,-3-2-179,-1-5 1,-2-2 0,-1 0-1,-3-2 1,-2-2 0,-2-1 0,-4 3-1,-2 1-144,-3 3 0,-4 1 1,-4 4-1,-4 2 1,-1 11-1,-1 2 368,0-43 0,-1 10 0,-9 4 0,-9 0 0</inkml:trace>
  <inkml:trace contextRef="#ctx0" brushRef="#br0" timeOffset="2727">9719 1363 8655,'-38'52'0,"1"1"0,-2-2 0,-1 0 139,-1-2 1,0 0-1,-6 7 1,1 0-1,7-1 1,3 0 0,1 3-1,2 1 29,1 0 1,4 1 0,7-2-1,2 0 1,0 3 0,1 0-1,3-4 1,4 0-47,4-3 0,2-1 0,2 2 0,2-2 0,3 38 0,7-7-578,12-12 1,17-14-1,13-23 1,3-9-563,4-10 1,5-30 0,5-30 1017,-33 10 0,0-4 0,1-10 0,-2-5 0,-3-5 0,1 0 0</inkml:trace>
  <inkml:trace contextRef="#ctx0" brushRef="#br0" timeOffset="2994">10265 1174 8336,'42'-42'0,"-3"2"-5,-4 5 1,3 14 0,-10 14 466,-3 5 1,-1 2-209,-3 0 1,-3 9 0,-1 7-1,-6 12-53,-1 14 0,-1 12 0,-4 16 0,4 12-316,3 13 1,-5-1 0,-1-40-1,2 1 1,-1 1 0,0 0-215,-1 2 1,-1-1-1,1-2 1,0-1-1,-3 2 1,1-2 0,8 44-276,-1-14 0,1-21 0,-7-26 544,2-20 0,7-38 0,-5-38 0,0-20 167,1-17 1,-2 41 0,0-2 0,-1-1-1,0 0 1,2-1 0,1 1 231,-1 2 1,3 0-1,2 4 1,2 1-1,19-42 1,5 11-221,2 8 0,0 6 0,0 14 0,0 12-78,0 12 1,0 16 0,0 12-42,0 13 0,-10 31 0,-1 24 0</inkml:trace>
  <inkml:trace contextRef="#ctx0" brushRef="#br0" timeOffset="3351">10622 3652 8876,'-82'39'0,"7"-6"0,15-10 0,15-9 759,15-4 1,16-6-1,7-13 1,5-12-671,2-12 1,18-18-1,10-12 1,12-12-141,9-6 1,5-3 0,-23 41 0,1 2 0,-2 0-1,0 0 184,26-36 1,3 7 0,-10 14 0,-3 7-954,-1 5 1,-13 11 0,-4 5 0,-7 5-1433,-7 2 2121,5 9 0,-19 19 0,2 19 0,-9 13 369,-4 20 0,-1 22 1,4-28-1,0 2 1,0 5-1,2 3-260,-3 5 0,1 2 1,2 6-1,1 2 1,-1 1-1,0 1 1,0-2-1,0 0-51,0-4 1,1-1 0,2-1 0,1-2 0,-2-7 0,1-2 0,1-6 0,2-3 273,0 37 0,0-26 0,0-21 161,0-12 0,9-20 0,5-17 0,7-21 266,7-17 0,7-11 0,14-14 0,7-7-542,-26 36 0,1 1 0,3-3 0,2 2 0,-1-2 0,2 2 0,0-1 1,1 2 8,1 1 1,1 1-1,-3 1 1,1 2-1,36-28 1,-1 2-96,-6 5 0,-4-2 0,-7 9 0,-4 0 0</inkml:trace>
  <inkml:trace contextRef="#ctx0" brushRef="#br0" timeOffset="3814">3587 6192 8279,'21'-51'39,"7"2"1,16-12-1,24-4 1,-26 32-1,2 1 1,5-1-1,3 0 1,3 2-1,2-1 1,6-1-1,2-1 1,5-3-1,2-1 1,8-5-1,1-3 156,-22 14 1,0-2 0,1 0 0,0 1 0,2 0 0,0-1 0,6-4 0,1-1 0,2 1 0,0 1 0,1 1 0,2 0 0,2-1 0,2 0 0,1 1-743,2-1 1,2 0 0,0 2 0,2 2 0,0 3 0,2-1 421,3-2 0,1 0 0,1 1 0,-20 9 0,1 2 0,0 0 0,1 0 0,1 0 0,0 1 0,1 1 0,1 0 0,1 0 0,1 0 0,0 2 0,0-1 36,1 1 1,0 1 0,1 0 0,0 0 0,3-1-1,2 0 1,-1 1 0,0 1 0,0 1 0,-1 2 0,-1 0-1,1 1 1,0-1 0,0 0 0,0 0 0,0 1-117,3 0 0,-1 0 0,1 0 0,-1 0 1,-3-1-1,1 0 0,-1-1 0,0 1 0,2-1 1,1-1-1,-1 1 0,0-1 0,-1 0 0,1 0 1,-2-1-1,1 0 117,-2-1 0,0 1 0,-1-1 1,1-3-1,1-2 0,1-2 0,-1-1 1,-2-1-1,-6 1 0,0-2 1,-2 0-1,0-1 0,2-1 0,-1-2 1,0-1-1,0-1 88,-2-2 0,1-1 0,-1-1 0,0-1 0,4-3 0,1-2 0,-1 0 0,-2-2 0,-3-1 0,-1-2 0,-2 0 0,1-1 0,-1 1 0,-1-1 0,0 0 0,-1 0 0,1-2 0,-1 0 0,0 0 0,-1-1 0,-2 0 0,0 0 0,-1 0 0</inkml:trace>
  <inkml:trace contextRef="#ctx0" brushRef="#br0" timeOffset="3992">13918 2833 8112,'-68'-5'0,"-1"0"0,11 0 0,4-1 0,-23-6 0,25-16 0,31 5 0</inkml:trace>
  <inkml:trace contextRef="#ctx0" brushRef="#br0" timeOffset="4753">7115 4366 8240,'-50'42'-27,"0"0"0,4 1 1,-2 0-1,-12 2 1,-1 1-1,4 3 1,2 2-1,4 2 1,2 2-1,0 1 1,2 2-58,2 0 0,1 1 0,0-1 1,0 0-1,-2 3 0,1-1-295,-3 1 1,-2-3-1,-5 1 1,-2-1 0,-2 2-1,-1-1 539,-1-2 1,-2-2 0,-3-5-1,-1-2 1,0-2 0,-1-1-1,-3-2 1,-1-2 0,-2-1 0,-1-3-9,0-1 0,-2-2 0,-12-1 0,-1-3 0,4-1 0,-1-2 0,-7-2 0,-1-3-123,-1-2 0,-2-3 1,30-6-1,-2-2 1,1-1-1,-2-2 1,1-1-1,-2-2 1,-1 0-1,-1-2 1,0 0-104,-4-2 0,0 0 1,0-2-1,2 0 0,-1-2 1,-1-1-1,-3-2 0,-1-3 1,0 0-1,1-2 0,-1-1 1,0-1 61,1-2 1,0-1 0,-2-1 0,-6-1-1,-1-2 1,1-1 0,5-2 0,1 0-1,0-2 1,-1-2 0,-1-1 0,0 0 41,3 0 1,0 0 0,1-3 0,0-4 0,0-3 0,3 0 0,5 2-1,3-1 1,1-1 0,3 0 0,1-1 0,2-1 33,2-1 1,2 0-1,2-2 1,3 1-1,3-1 1,2-1-1,-18-24 1,5-3-1,4-4 1,4-4-129,6-2 0,5-4 0,18 24 0,2-2 0,4-1 1,2 0-1,2 0 0,2 0 0,1-4 0,2 0 1,2 0 10,1-2 0,3 0 0,1-1 0,3-6 0,1-1 1,3 1-1,0 1 0,3 0 0,0 0 0,3 1 1,0 0-1,3 0-13,1 0 0,2-1 0,3 2 0,2 6 0,1 1 0,3 1 0,0 1 0,1 0 0,2 2 0,14-26 1,2 3 42,0 5 1,3 2 0,6 0 0,2 4 0,-3 10 0,3 3 0,1 3 0,2 3 57,2 6 1,2 4-1,-1 5 1,4 6 0,-1 10-1,2 5 1,2 4 0,2 4 55,2 2 0,1 5 1,-3 5-1,2 4 1,5 5-1,0 5 0,-2 1 1,-1 4 60,-1 3 1,1 2 0,6 4-1,1 2 1,2-2 0,0-1-1,0 1 1,-1-1-114,1 1 1,0 0 0,5-1-1,-1-1 1,-4-3 0,0 0-1,1 0 1,0 0-46,2 0 0,0 0 0,-3-1 0,-2 2 0,-4-1 0,0 2 0,-2 2 0,-1 1 48,0 4 0,-1 3 0,-3 3 0,-2 3 1,0 7-1,-1 4 0,-2 4 0,-2 4-27,-2 4 0,-3 6 1,-14-11-1,-2 3 0,-2 3 1,-3 3-1,-4 1 1,0 3-1,2 6 0,-1 1 1,0 3-170,0 7 1,0 2 0,-2 1-1,-3 0 1,-2 0 0,-1 3-1,-5-14 1,-1 2 0,1 2 0,-2-1-1,1 0 1,-1 0 0,-1 0-1,0 1 49,0-1 1,-1 1-1,0 0 1,-1 2 0,-1 7-1,0 1 1,-1 1 0,0-2-1,0-3 1,0 0 0,0-1-1,0 1 1,0 2-1,1 0 1,-1 0 0,1 0-388,0-4 1,0-1 0,0 1 0,1 0 491,1 8 0,1 0 0,1 1 0,-1-4 0,-1-10 0,0-2 0</inkml:trace>
  <inkml:trace contextRef="#ctx0" brushRef="#br0" timeOffset="5902">13351 3799 8299,'-53'30'23,"-1"0"0,-1-1 0,-2-2 0,-4-1 0,1-3 0,6-3 0,0-2 0,4-2 0,0 0 0,1 1 0,0-1 134,1 0 0,0 1 1,-45 11-1,41-11 1,-1 1-251,-3 0 0,-2 1 0,-6 4 0,0 3 0,-4 1 0,0 2 1,0 2-1,1 1 77,-1 2 1,1 2 0,-6 2-1,1 3 1,-2 7 0,1 2 0,-4 5-1,0 2-108,1 3 1,0 2-1,22-19 1,-1 2 0,1 0-1,2-1 1,1 2 0,0-1-1,-3 0 1,0 0 0,-1 0 91,-1 1 0,0-1 0,0-1 1,2-1-1,0-2 0,1-1 1,-27 16-1,-1-2 0,1-5 1,-1-3-19,2-4 0,-1-7 1,-2-5-1,-2-8 0,3-9 1,-1-5-1,-2-4 1,0-4 19,0-2 1,0-7 0,-6-9 0,0-9 0,5-9-1,2-7 1,26 11 0,0-3 0,1-3 15,-1-3 1,0-3 0,1-2 0,0-1 0,0-3 0,2-2 0,-1-6 0,1-3 0,2-2 0,1-1 0,1-1 0,2-2 23,1 0 1,2-2 0,1-2-1,-1-9 1,2-3 0,1 1 0,4 2-1,1 1 1,2 0 0,0-3-1,2 0 1,1 1-40,1 1 1,2 0 0,2-1 0,2-4-1,2-2 1,1 0 0,4 5 0,2-1 0,1 1-1,2 0 1,2-1 0,0 1 102,2 0 1,0 0 0,2 1 0,2 4 0,2 1-1,1 0 1,1 3 0,1 1 0,1 0 0,3 3-1,0 0 1,2 2-29,6-28 1,2 1 0,2-2 0,3 3 0,4 10 0,3 2 0,2 1 0,2 2-71,3 1 0,2 2 1,2 4-1,3 2 1,4 7-1,3 3 1,2-1-1,0 1-13,2-3 0,1 2 0,0 6 0,1 1 0,0 0 0,1 1 0,0 2 0,2 2-9,-1 3 0,2 1 1,6-1-1,2 2 1,-2 7-1,0 2 0,0 1 1,0 0 35,-3 3 0,1 2 0,3 5 0,1 4 0,-5 4 0,1 2 0,1 2 0,0 1 16,3 2 0,0 2 0,-5 1 0,-1 3 0,5 5 0,1 3 0,-3 3 1,-1 3-5,-2 3 1,-1 3 0,8 6 0,-1 3 0,-7 4 0,-2 4 0,5 4 0,-1 3-11,-1 4 0,-1 4 1,1 8-1,-1 3 1,-3 2-1,-1 2 0,0 4 1,-3 2-48,1 6 0,-3 3 0,-4 3 1,-2 4-1,-12-22 0,-1 1 1,0 1-1,0 1 0,-2 1 1,1 0 22,-1-1 0,0 1 0,0 1 1,-1 6-1,0 2 0,0-1 1,1-1-1,-1-1 0,0 1 1,0 1-1,-1 0 0,0 0-513,0-2 1,1 0-1,0 1 545,1 5 0,2 0 0,-2 0 0,-3-8 0,0-1 0,0 2 0,2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08:03.777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649 818 8517,'-58'14'0,"-5"-3"156,-2-1 1,6-1-1,6-2 1,1 7 327,6 5 0,1 2 0,6 2 0,1 5-345,3 7 1,10 19 0,-3 18 0,7 24-198,13-41 1,2 4-1,1 18 1,3 5-1,4 8 1,3 4-1,-1-25 1,0 2-1,2 1-50,-1 2 1,1 0 0,1 2 0,3 6 0,0 2 0,1 0 0,0 1 0,0 1-1,2-1 1,0 1 0,1-2 0,1 1-148,1-1 0,0-1 0,1-1 1,-3-6-1,0-3 0,0 0 1,0-2-1,1 0 0,0-3 1,4 24-1,-1-4 184,1-11 0,0-3 0,-3-2 0,0-4 0,0-13 0,1-2 0,-1-4 0,1-3 147,15 34 1,-6-17-1,4-12 1,-2-11 143,0-8 0,7-4 0,-2-7 0,4 0-53,8 0 0,4-7 0,2 0 1,10 3 22,6 1 1,20 3 0,-3 0-1,4 0-81,6 0 0,4-9 0,-43-9 0,2-1 0,1-3 1,0-3-110,0-1 0,1-4 0,5-11 0,0-7 0,-2-3 0,-2-5 1,1-5-1,-1-4 43,2-3 1,0-4-1,2-11 1,0-4-1,1-3 1,-2-2-1,0-3 1,-2-2-133,1-2 0,0 0 0,-4 2 1,0 0-1,1-3 0,-1 0 1,-2 1-1,0 2 105,-5 3 0,0 1 0,2 3 0,-1 3 0,-5 6 1,0 3-1,-2 4 0,-2 1-252,-3 5 1,-3 1 0,-3 7 0,-2 1 0,24-30 0,-10 7 195,-8 5 1,-10 8 0,-14-8 0,-7-3-33,-5-1 0,-18-22 0,-8-11 0,10 40 1,-2-2 113,-2-3 0,-1-3 0,-1-6 1,0-1-1,-2-5 0,0-1 0,-2-5 1,-1-1-34,-3-2 0,0-1 0,1 0 1,0 0-1,-1 2 0,0 1 0,0 3 1,0 0 171,2 1 1,-2 3-1,-1 6 1,-2 3-1,3 1 1,0 2-1,-2 4 1,-1 2 25,1 6 0,-3 3 0,-1 3 0,-2 4 0,-36-17 0,-3 12-115,-4 13 1,-5 15 0,-7 25 0,42 0 0,0 3-302,-2 3 0,-1 3 0,-5 6 0,0 3 1,-4 5-1,1 2 0,-4 3 0,-1 3 35,-1-1 0,-1 3 0,-6 9 1,-1 1-1,3-5 0,0-1 0,-1 3 1,-1 0 90,-3 2 1,1 1-1,2 0 1,1 1-1,-4 1 1,0 2 0,5-1-1,0-1 44,3-2 0,1-1 0,2-2 1,4 0-1,10-6 0,4 0 1,2 0-1,1-2-67,4-3 0,1-1 106,2 2 0,1-1 0,-20 25 0,10 5 0,11-3 0,4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08:07.89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252 1135 8338,'-28'74'23,"2"10"1,8 14 0,12-45 0,2 2-243,2 0 0,2 2 1,4 7-1,4 2 0,1 4 1,3 0-1,2 8 0,2 1 233,0 3 1,1 4 0,-2-21 0,1 2-1,-1-1 1,6 25 0,0 0 0,1 0 0,1 0-212,-1 0 0,0 0 0,2-3 1,1-1-1,0 2 0,-1-1 1,-1-5-1,1-2 201,-2-5 0,0-1 0,-1-1 0,0-1 1,-1-8-1,0-2 0,-2-3 0,-1-3-26,-3-5 0,0-1 0,0 1 1,0-2-1,9 27 0,-4-7 354,-1-9 0,-8-3 0,-1-11 0,-2-5-98,0-5 1,9-9-1,1 5 1,6-3 21,5-4 1,9-3 0,1-4 0,8-5-166,10-7 0,12-5 1,7-2-1,4 0-61,7 0 0,-36-3 0,1-3 0,1-1 0,1-2 1,3-2-1,2-2-89,0 1 0,1-4 1,6-5-1,0-2 0,-3 2 1,0 0-1,1-2 1,0-1-88,1-1 1,0-1-1,-3 0 1,0-2-1,5-2 1,1-3-1,-3 1 1,0-1 100,-1-2 1,0 0 0,-4 2 0,-1-2 0,-2-2 0,0-3 0,-3 2 0,-1-1 29,-3 3 0,0-2 0,1-5 0,0-1 0,-5 5 0,-1-1 1,-2 1-1,0-1 128,-2-1 1,-1 0 0,-6 1 0,-1-1 0,0-1-1,-1 0 1,23-42-98,-3 0 1,-14 9 0,3 5 0,-7 5-11,-8 2 1,-8 2 0,-6 3 0,-1 2 8,-6-3 1,-4-11 0,-7-9 0,-7-12-3,6 39 0,-2-1 0,-5-1 0,-1-2 0,0-7 0,0-2 0,-2-4 0,1-2-70,-1-3 0,1-1 0,-1-7 1,-2 0-1,-2 3 0,-2 0 0,-1 0 1,1 1 71,0 4 1,1 1-1,1 0 1,0 2-1,1 5 1,0 1-1,0 2 1,0 0 74,0 1 1,0 3-1,1 8 1,0 1 0,1 1-1,1 0 1,-17-37 124,-2 9 0,-3 7 0,-2 14 1,0 7-146,0 5 0,0 11 0,0 5 0,0 5-17,0 2 1,-9 0 0,-5 2-1,-5 3-210,-2 2 1,-9 9 0,-5-4-1,-5 2 104,-2 0 0,-7 0 0,-2 9 0,-5 5 67,44-1 0,0 2 1,2 4-1,-1 2 1,-5 1-1,0 2 1,0 1-1,1 2 43,2 1 0,-2 2 0,-6 2 1,0 1-1,8 0 0,1 2 0,-5 4 1,1 1-3,-2 3 0,1 1 0,0 1 0,1 3 0,-1 3 0,2 1 0,2 1 0,2 1-95,2 0 1,2 2-1,3 0 1,1 2 0,-2 4-1,1 2 1,2 0 0,1 0-146,5-2 1,2 0 0,-2 2-1,1 0 1,3-6 0,0-1 0,3 0-1,2 0-398,2-5 0,2-1 0,-19 40 583,2-14 0,5-3 0,4-11 0,5-7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49:57.71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523 337 8344,'-32'0'663,"6"-3"-544,10-4 0,9 3 0,14-10-119,7-3 0,14-1 0,14-3 1524,2 0-1779,17-10 808,2 8-521,2-17 178,7 17 52,-9-7-52,0 9-811,-9 0 1,-3 7 452,-9 0 0,-9 9 1,-5-2-411,-5 5 1,-13 4 263,-10 5 0,-19 5 0,-18 9 0,-10 0 276,-9 0 0,-5 7 0,-4 0 1,-3 0-31,-2 2 0,0-4 0,7 9 1,3 2 540,4 3 0,-5 11 0,7 10 0,-2 11-247,28-31 0,0 2 0,0 9 0,0 3 0,-2 0 1,0 0-1,1 2 0,2 0-257,1-1 1,3 0 0,4-4 0,3-1 0,-10 42-1,10-14-183,9-11 0,9-12 0,14-23-189,19-12 376,5-10 1,28-29 0,-3-10 0,7-12-120,8-9 47,-35 18 1,1-1 115,-3 0 0,0-1 0,3-3 0,-1 2-300,32-22 1,0 7 0,-12 11 0,-9 6-286,-9 2 1,-10 4 0,-18 10-69,-5 2 0,-7 9 1,-16-2 615,-12 5 0,-10 2 0,-11-10 0,0-1 0</inkml:trace>
  <inkml:trace contextRef="#ctx0" brushRef="#br0" timeOffset="429">544 883 8347,'-21'-19'0,"3"3"0,4 2 173,7-3 0,7 8-68,7 2 1,4 5 0,10 2 0,0 0-23,0 0 1,3 0 0,4 0 0,4 0-72,1 0 1,7-3-1,-3-4 1,7-7-285,5-4 1,0-3-1,-4-3 1,1-1-120,3-3 0,0 0 0,-9 7 0,-3 2 163,-2 5 0,-9-5 1,2 8-1,-5-3 228,-2 0 0,0 9 0,-2-4 0,-5-1 0,2-1 164,-9-10 1,7 0 0,-4-3 0,1-1 342,6-3 0,1-7 1,3 7-1,0 0-135,0-3 1,7 8 0,3-5 0,-1 5-219,0 2 0,8 0 0,-6 0 0,1 2-326,-5 5 0,2-2 1,-2 6-1,-2 1-24,-3 0 1,-9 2 81,0 7 0,-9 2 0,2 5 310,-5 7 1,-11 7 0,-5 5 0,-7 4 91,-7 3 0,5 4 0,-8 10 0,3 2-97,0-3 1,-2 8-1,4 2 1,-2 2-99,3-2 1,1 5-1,6-7 1,1 2-555,3 0 1,10-10 0,-3 3 0,4-7-360,3-7 1,3-7 0,4-14 0,9-7 706,10-5 1,16-11 0,11-2 0</inkml:trace>
  <inkml:trace contextRef="#ctx0" brushRef="#br0" timeOffset="616">2455 148 8160,'14'-19'158,"0"5"0,-11 9 0,-3 17 0,-14 11 267,-12 8 0,0 13 0,-9 12 0,-2 2-268,-3-2 0,-4 14 0,0 0 0,-1 7-150,6 0 1,-3 5 0,-3-5 0,8 2-398,4-2 0,5-7 0,7-12-814,0-2 0,10-11 1204,4-3 0,4-10 0,3-11 0</inkml:trace>
  <inkml:trace contextRef="#ctx0" brushRef="#br0" timeOffset="996">2854 379 10405,'3'-52'0,"1"10"0,6 12 82,1 7 0,-4 9 0,7 0 0,3 0 202,1 2 0,3-4 1,2 6-1,3 1-157,2 0 1,9 2 0,-2 7-1,3 2-235,-3 5 1,2 7 0,-9 12 0,-2 4-217,-3 3 0,-11 4 0,-5 12 0,-7 5 44,-7-1 1,-5 8-1,-11-5 1,-5 5 116,-7 2 0,-12 0 1,-4 0-1,-3 0 90,-4 0 0,-5-10 1,-5-4-1,-2-5 393,3-2 0,4 0 0,4-2 0,8-5-139,7-7 0,2-5 0,18-4 690,6-5 1,13-5-1,5-9-358,12 0 0,23-2 0,9-5 0,7-7-371,8-5 0,1-9 0,3 3 1,0 4-270,0 4 0,-2 10 0,-3-4 0,-4 1-228,-3 6 1,-2 4 0,-7 7-1,0 4-738,0 1 1,0 14 0,0-5 1003,0 2 1,0 0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08:20.176"/>
    </inkml:context>
    <inkml:brush xml:id="br0">
      <inkml:brushProperty name="width" value="0.45714" units="cm"/>
      <inkml:brushProperty name="height" value="0.45714" units="cm"/>
      <inkml:brushProperty name="color" value="#333333"/>
    </inkml:brush>
  </inkml:definitions>
  <inkml:trace contextRef="#ctx0" brushRef="#br0">166 64 21255,'-9'21'0,"-5"0"-988,-5 0 0,-2 0-565,0 0 0,0-9 1186,0-5 1,10-7 0,4-7 470,4-7 1,3-5-1,-2 0 265,-5 5-540,5 5 0,-5 14 0,14 6 0,7 13 93,4 6 0,6 12 0,1 7 0,8-3-253,7-1 1,-1-13-1,20-4 1,4-7 44,4-7 1,13-4-1,-3-10 1,2-3 121,-2-4 0,12-14 0,-5-14 0,4-7 209,-41 18 1,-1-1-1,41-19 1,-41 20 0,1-1-1,-1 3 1,-1 0-80,0 0 0,1 2 0,47-13 0,-2 5 1,3 7-59,-6 7 0,-34 6 0,0 0 1,44 1-1,-46 4 0,1 1 80,0 0 0,1 2 0,0 3 1,-1 1-1,2 0 0,0 1 0,1 0 1,0 0-53,-1-1 0,0 1 0,3 2 0,0 0 0,3-3 0,0-1 1,2-1-1,0 1 2,-1-2 1,2 0-1,4-1 1,-1 0 0,-6 0-1,-1 0 1,1 0-1,0 0 85,1 0 1,-1 0-1,-2 0 1,-1 0-1,1 0 1,1 0 0,0 0-1,-1 0-38,-1 0 0,1 0 0,-2 0 0,0 0 0,-5 0 0,-1 0 0,47 0-92,-7 0 0,2 0 0,-2 2 1,-2 5 35,-3 7 0,-11 5 0,-3 2 0,-4 0 29,-5 0 1,4 0 0,-11 0 0,3 0-1,-3 0 1,-3-3 0,-6-1-1,4-3 20,3 2 1,-7-7-1,2 1 1,-5-3-307,-2 0 1,-2 0 0,-3-7 0,-4 0 115,-3 0 0,5-7 212,-7 0 0,0-10 0,-7 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09:20.72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5643 4828 8422,'-42'42'-9,"-7"-3"1,0-4 0,5-5-1,4 1 1,5 1 0,-2 3 0,-3 0-1,-2 3 1,2 1-316,5 3 1,-11 3 0,4 4-1,-5 4 1,-2 3 283,0 0 1,-12 0 0,3 7-1,-7 0 1,-3 0 28,-7 0 0,5 0 30,0 0 1,-9-2-1,-3-5 1,-4-7-26,39-26 0,-2-2 0,3 1 0,-1-2 0,-2 2 1,0-2-1,-1 1 0,0-2 12,-1-1 0,-1-1 0,-3 2 0,-2-1 0,-1-3 0,-1-2 0,0 0 1,-1-2 11,0-3 0,-1 0 1,-7 1-1,-2-2 1,5-2-1,0-3 1,-4 1-1,0-1-38,-1 0 1,0-2 0,0 0-1,0-2 1,-4-2 0,-1-1 0,-1-4-1,0-1 104,-1-1 0,0-4 1,0-4-1,0-1 1,3 1-1,1-2 1,0-3-1,2-1-69,0-1 1,2-2 0,0 0 0,2-2 0,5-3 0,1-2 0,0-1-1,3-2-22,1-2 0,2-2 0,3 1 0,3-2 1,0-8-1,3-3 0,-1-1 0,3-2-39,2 1 1,2-2 0,-2-7 0,2-1-1,5 2 1,3 0 0,-1-3 0,3-2 7,-1-1 0,3-2 0,5-6 0,2-2 0,-1-3 0,2 0 0,4-1 0,2 0-12,1-1 1,2-3-1,6 21 1,1-2 0,2 0-1,-1-1 1,2-1-1,0 0 1,1-2 0,2 0-1,1-1-62,0 1 1,1-1 0,3 0-1,2-4 1,3 0 0,2 0 0,0 0-1,2-1 1,0 1 0,1-2 0,1 1-1,1 0 112,-1 1 1,1 0 0,2 0 0,4-3 0,3-1-1,-1 3 1,-3 8 0,-1 2 0,2 1 0,0 2-1,0 0 1,2 2 60,12-28 0,4 2 1,3 3-1,3 1 1,2 5-1,1 1 1,0 8-1,1 2-61,1 5 0,2 4 0,1 7 0,2 3 1,-2 6-1,1 4 0,-2 3 0,2 3 107,-2 6 0,2 2 0,2 4 0,2 2 0,-3 3 0,0 1 0,3 2 0,0 2-84,1 1 0,0 1 0,2 1 1,1 1-1,-1 1 0,0 0 1,0 1-1,-1 0-29,1-1 1,0-1-1,7 0 1,1 0-1,-1-1 1,1-1-1,-1 0 1,0-2-35,0-1 1,1 0-1,5 3 1,0-1-1,-3-1 1,0 0 0,1 4-1,2 2-16,0 3 1,0 1 0,-1 1-1,0 2 1,-3 0 0,-1 2-1,0 2 1,-1 1 27,-2 4 0,0 3 1,1 7-1,0 4 0,-4 8 1,-1 4-1,-1 4 0,-2 3 28,-1 4 1,-2 4-1,-3 11 1,-2 4-1,-5 3 1,-2 2-1,-3 2 1,-2 3-73,-2 3 0,-2 2 0,-2 9 0,-2 2 0,-14-28 0,-1 1 0,0 0 0,-2 1 0,1 1 0,-3-1 93,-1 1 1,-1 0 0,-1 1 0,1 1 0,0 0 0,-2 1 0,-2-1-1,-2-1 1,0 1 0,-1 0 0,0 1 0,0-1-4,-1 0 0,0-1 1,-2 1-1,-2 3 0,-1 0 1,1 0-1,0-3 0,1-1 1,-1 1-1,-2 31 0,0 0-10,-3-2 1,-1 0-1,0 2 1,-2 0 0,-2-1-1,-2 0 1,1-5-1,-1-2-12,-1-2 0,-1 0 0,-1 0 0,0-1 0,2-7 0,1-1 0,-1 2 0,1-1-23,-1 0 0,1-1 0,-1-3 1,1-2-1,0-7 0,1-1 1,2-5-1,0-3-96,3-3 1,1-2 0,2-1 0,0-1 0,1 34 0,2-6 122,5-6 0,3-1 0,4-8 0,-7-2 0,-5-5 0</inkml:trace>
  <inkml:trace contextRef="#ctx0" brushRef="#br0" timeOffset="1826">5223 4387 8275,'-63'42'-20,"0"0"0,12-10 0,6-4 0,10-2 1,5 0-1,2 2 0,0-3 0,0 1-107,2 2 0,-6-2 0,-3 6 226,-5-1 0,-4 6 0,-3 0 0,-4 8-87,-3 3 0,-2 20 0,-9 4 0,31-30 0,0 0-25,0 3 0,-2 1 1,-7 5-1,0 1 0,1-1 1,0 1-1,-2 2 0,-1 1-76,-2 1 1,1-2 0,2-1 0,-1-1 0,-4-2 0,-2-2 0,0-3-1,-1-4 78,2-3 0,-3-3 0,-4 0 0,-2-3 1,4-7-1,0-3 0,-3-2 0,-1-3 43,0-3 1,-3-4-1,-9-3 1,0-5-1,3-5 1,0-3-1,-1-4 1,-2-4-18,-1-4 0,0-3 0,-2-4 0,1-2 0,-4-4 0,0-3 0,-2 0 0,-1 0-91,1 0 0,-1-2 0,-2-3 1,-1-1-1,2 1 0,1-1 1,-1-3-1,1-1 86,3 0 0,0-3 0,-3-1 1,1-2-1,8 4 0,2-1 0,1 0 1,1-2 0,1 0 1,1-2 0,6-3-1,2-2 1,0-2 0,2-2-1,2-2 1,3-2 0,3-3 0,3-2 0,2-9 0,5-2 0,7-1 0,4-2 0,1-7 0,3-2-8,2-4 0,3-1 0,8 29 0,2-1 0,2 0 0,2 2 1,2-1-1,2 0 0,2-1 0,0 0 0,3 0-107,1-1 0,2-1 0,3 2 0,2-2 1,3 1-1,1 1 0,2-2 0,2 0 0,1 0 1,2 0-1,2 0 0,1 1 87,0 0 0,1 0 0,2 0 0,4-2 0,2 0 0,1 1 0,-1 4 0,0 0 0,1 1 0,2-1 0,0 0 0,1 0-7,0 1 1,1 1-1,1 0 1,3 0 0,2 0-1,1 1 1,-1 2 0,1 0-1,1 2 1,-2 3 0,1 1-1,1 1 21,-3 3 0,0 0 1,1 2-1,-1 2 1,1 0-1,-1 2 1,22-18-1,0 2 1,-1 1-1,2 3 8,-3 4 0,1 3 0,4 0 0,0 4 0,-8 12 0,-2 4 0,1 2 0,0 2 1,-2 3 0,0 4 0,-1 8 1,1 3-1,-3-1 0,1 1 0,1 3 1,1 1 1,3 1 1,0 3-1,6 2 1,0 3-1,0 1 1,0 1-1,3 2 1,-1 1-10,2 1 1,-1 3 0,2 4 0,-1 1 0,3 1-1,0 2 1,2 2 0,-1 3-52,-2 0 0,-1 4 0,5 9 0,-1 3 1,-7-2-1,-2 2 0,2 5 0,-1 4 55,2 4 0,-2 4 1,-2 6-1,-2 3 1,-1 5-1,-2 4 1,-23-24-1,-1 1 1,-2 2-4,-1 0 1,-3 2 0,0 1 0,1 4 0,-1 2 0,-2 0 0,-3 0 0,-1 0 0,-1 1 0,-1 2 0,-2 1 0,0 0-45,0 0 0,-2 1 1,0 1-1,-1 5 1,-2 1-1,-1 1 0,0 0 1,0 0-1,-2 1 1,-2 0-1,-1 1 0,-1-1 32,0 3 1,-1 0 0,-1-1 0,0-1 0,-1 0-1,0 1 1,-2 1 0,-1 0 0,0 1 0,-1-1 0,0 0-1,-1-1-121,-2-2 1,0-1 0,1 1 0,0 4 0,0 1 0,0-2 131,-1-6 0,0-2 0,1 0 0,1 3 0,2 0 0,-2 0 0,-1-2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11:10.97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1109 441 8421,'47'-72'-453,"-8"9"0,-4 12 312,-2 6 0,-7 10 0,2 5 0,-3 4 1,1 10 162,2 4 0,0 5-22,-7 7 0,0 0 0,0 0 0</inkml:trace>
  <inkml:trace contextRef="#ctx0" brushRef="#br0" timeOffset="842">17 378 8382,'-7'-30'0,"0"-3"0,5 1 0,7 4 0,13 4 0,13 1 0,1-3-130,6-2 1,4 0 0,7 5 0,4 0 256,1 2 1,6-5-1,-4 14 1,5 1-2,2 4 0,0 4 1,0 3-1,0 0-16,0 0 0,-7 0 0,0 3 0,2 4 5,3 7 1,-5 4 0,-2 3 0,-5 0-89,-10 0 1,1 7-1,-12 3 1,-5 4-23,-6 9 1,-8 7 0,-11 17 0,-5 7-9,-7 9 1,0-36 0,-3 2 0,-1-1 0,-3 0 0,-3 2 0,-1 0-26,-2 1 1,0 1 0,-1 7 0,0 1 0,-3 1 0,-1 0 0,0 0 0,-1 0-4,-2-1 0,0-1 1,2-8-1,0-1 0,-2 0 1,0 0-1,4-3 1,-1-2 18,-24 35 1,5-6 0,11-14-1,3-3-4,2-2 1,9-9 0,-2 2 0,5-7-791,2-7 1,9 2-640,5-9 1445,-4 9 0</inkml:trace>
  <inkml:trace contextRef="#ctx0" brushRef="#br0" timeOffset="1247">2117 42 8404,'-2'21'0,"-3"3"0,-4 4 366,-3 7 0,5 14-243,-7 7 1,2 14 0,-4 9 0,2 7-94,-2 5 1,10-41 0,0 1 0,-8 47 0,6-47-1,0 0-66,-2 1 0,1 1 0,2 1 0,0-1 0,1 2 1,0 0-1,1 2 0,-1 0-22,-1 2 0,2-1 1,3-3-1,-1 0 1,-1 1-1,-1 0 1,1-3-1,1-1-77,-4 46 1,0-7-1,5-17 1,-3-11-883,-2-11 1,0-17 876,7-7 1,-7-26-1,0-18 1,2-22 224,3-15 1,2-15-1,0-4 1,2-3 222,5-4 0,5-1 0,9-1 1,0 1-71,0 1 0,7-5 1,2 14-1,1 2-185,-1 3 1,7 4 0,-2 5-1,5 7-22,2 5 0,9 9 0,5 2 0,3 3-144,-3 4 0,4 3 0,-6 4 0,2 5-239,0 7 0,-9 5 0,2 2 0,-5 0 352,-2 0 0,0 9 0,0 3 0</inkml:trace>
  <inkml:trace contextRef="#ctx0" brushRef="#br0" timeOffset="1951">3440 651 8204,'-19'-30'-211,"5"7"1,-11-5 0,8 4-306,10 3 1,5 7 0,4 3 669,5 1 0,5-4 1,9 5-1,2 0 171,5-1 1,5 3 0,9 5 0,0-3-444,0-2 0,0 0 0,0 7 0,0 3 52,0 4 0,-2 4 1,-5 10-1,-7 0 72,-5 0 1,-4 3-1,-3 4 1,-4 7 16,-3 4 1,-4 13-1,-12 6 1,-10 9 100,-8 10 1,-8 7 0,12-37 0,0 0 0,0 3 0,0 0-93,0 1 0,0 1 0,-3 9 0,-1 1 0,0-4 0,-1-1 0,0 0 0,0 0-91,1-2 0,-1 0 0,1-1 0,1-1 1,-16 36-1,5-8-97,7-8 0,7-20 0,7-11-65,7-11 0,5-20 0,4-11 124,5-11 1,7-27-1,12-11 1,4-9 88,3-5 0,-5-2 0,7-5 1,2-5 235,3 0 1,-5 1-1,0 6 1,2 0 28,3 8 0,2-3 0,-2 9 0,-3-2-80,-2 0 0,2 9 0,10-2 0,2 5-139,-2 2 1,-3 7 0,0 5-1,3 4-195,2 7 0,-2 10 1,-10-3-1,-2 3 18,2 4 1,-4 3 0,0 2 0,-3 2 27,-4 5 0,4-2 0,-2 7 0,0-3 41,2-4 1,-6 4 0,4-2 0,-5-2 60,-2-3 0,0 5 0,-2 2 46,-5 3 1,-5 2-1,-9 7-17,0 0 0,0 9 0,-2 5 0,-5 5 29,-7 2 0,-3 0 0,1 0 1,4 0 13,3 0 1,-5-7 0,7-2 0,2-1-47,3 1 0,2-7 0,0 2-3,0-5 0,9-2-32,5 0 1,5-2 0,0-3-1,-3-2-88,-2 2 1,-9 3-1,2 4 1,-3 3-96,3 2 1,-4 7-1,4-7 1,-5-2-24,-2-3 1,2-11 0,3-8 0,4-8 223,3-10 0,2-24 0,7-6 0,0-19 0</inkml:trace>
  <inkml:trace contextRef="#ctx0" brushRef="#br0" timeOffset="2184">5267 1029 8204,'30'-37'-170,"5"-5"1,-2-5 0,2 5 0,2 2-200,3 5 1,0-4 0,-3 6-1,-5 1 306,-1 4 0,4 4 0,-7 6 1,-3 4 113,-1 7 1,-10 7 0,-3 7 0,-1 7-27,-6 4 0,-1 20 0,-3 6 0,0 5 324,0 2 0,-10 14 1,-4 1-1,-7 8-65,-7 13 0,5-1 0,8-37 0,0 0 0,1 0 0,0 0-134,-14 47 1,10-43 0,1 1 0,1-3-1,2 1 1,-2 0 0,1 1-188,0 1 0,0 1 0,-3 5 0,1-1 1,1 1-1,2-1 0,-2 4 0,1 0-301,0 4 0,0-1 0,-4-4 1,1 0-1,0 3 0,1 1 338,-3-1 0,0 0 0,-1 3 0,0 0 0,0-1 0,0 1 0,0 2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11:22.98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19 504 8420,'-12'-21'-380,"5"2"364,14 5 1,5-2 0,9 9 0,-3 0-89,-4-2 0,5 6 0,-5-4 0,5 5 286,2 2 0,0 0 0,0 0 0,0 0 23,0 0 0,9 2 0,5 3 0,7 4-98,7 3 0,-2-5 0,6 5 1,1-1-74,0 1 1,-5-5 0,7 7 0,0 0-158,-3-2 1,1 4 0,-7-7-1,2 3-288,-3 4 0,-4-4 0,-4 2 1,-6 0 140,-1-2 1,4-3-1,-5-11 270,3-5 0,-8-14 0,6-12 0</inkml:trace>
  <inkml:trace contextRef="#ctx0" brushRef="#br0" timeOffset="634">2749 0 8331,'-26'21'-20,"-9"0"0,0 2 0,7 8 0,5 8 1,4 10-1,3 5 0,2 7 0,-3 9 1,-1 14-202,-3 11 0,7-44 0,0-1 0,0-1 0,0 0 0,-12 42 163,3-5 1,-5-7 0,0-6 0,2-15 94,3-11 0,2-10 0,0-18 17,0-5 1,2-10 0,5-20-1,7-21-54,5-22 1,11-15-1,7-20 1,-5 44 0,2-2 32,-1-3 0,4 0 1,5 0-1,2 0 0,-2 6 1,0 0-1,2 4 1,1 2 92,27-37 1,0 10 0,8 17-1,-3 11-77,2 11 1,3 17 0,2 12-1,-3 14 23,-4 16 1,-7 18 0,-14 13 0,-9 8-44,-10 10 1,-6 7 0,-10 5 0,-5 7-125,-1-45 1,-2 0-1,-8 43 1,-2-41 0,-2 1-1,0-1 1,-2-1-12,0 0 0,-2-1 1,-5 2-1,-1-1 1,3-9-1,-2-2 1,-31 31 59,-3-11 1,2-12 0,3-17 0,4-11 179,3-11 1,4-13 0,10-8-1,6-10 158,8-3 1,0-6-1,16 2 1,2 2-62,3 3 1,18 2 0,10 0 0,9 0-153,9 0 1,12 2 0,2 3 0,10 2-314,9-2 1,7 4 0,7-2 0,2-2 23,-4-3 0,7-2 1,-17 0 209,0 0 0,1-19 0,4-4 0</inkml:trace>
  <inkml:trace contextRef="#ctx0" brushRef="#br0" timeOffset="921">3820 399 8156,'-73'23'0,"15"3"0,18 2 0,19 0 63,10 2 1,6-6-1,14 1 1,10-6 0,9-7-405,5-3 0,-3-2 0,7-7 230,1 0 1,6 0-1,-9 0 1,5 0 31,2 0 1,0-7 0,0 0 0,-3 2-17,-4 3 0,5 2 0,-8 2 1,1 3 216,-5 2 1,-5 9-1,-2-2 95,0 5 0,-2 2 1,-5 2-1,-7 3-52,-5 2 0,-2 9 0,0 1 1,0 8-66,0 10 0,0 12 1,0 7-1,-2 4-218,-5 7 0,-5 12 0,3-49 0,-3 0 0,2 2 0,-1 1-210,1 1 1,-1-1 0,-7 46 0,1-2 0,3-8 327,-2-13 0,-3-12 0,-2-21 0</inkml:trace>
  <inkml:trace contextRef="#ctx0" brushRef="#br0" timeOffset="1096">5142 504 8159,'12'-42'-83,"-3"9"0,-6 8 0,4 8 90,7 10 1,-3 10 0,1 8 10,-3 10 1,-2 24-1,-7 8 1,-4 17-35,-10 14 1,8-30 0,-2 2-1,-6 2 1,-3 1 0,2 5-1,0 2-250,-2 3 0,-1 0 0,2 1 0,-1 0-184,0 3 1,-1 1 0,1 0 0,-1-1 0,-3 1-1,0-1 1</inkml:trace>
  <inkml:trace contextRef="#ctx0" brushRef="#br0" timeOffset="1400">6066 84 8165,'3'-30'-132,"-6"9"1,-15 4 0,1 20 0,6 20 1123,1 14-949,-6 1 0,7 29 1,-8-4-1,3 3-206,-2-1 0,7-2 0,2 0 1,4-2 5,3-5 1,3 0-1,4-14 1,9-10 67,10-6 0,13-14 0,15-8 1,4-8 115,8-10 1,4-12 0,0-2 0,4 0-4,1-2 0,-5 6 0,-12-4 0,-4 7-86,-3 7 0,-4-2 0,-12 7 1,-7-1-280,-5 1 0,-9 2 1,-2 9 340,-3 5 0,-20 5 0,-13 9 0</inkml:trace>
  <inkml:trace contextRef="#ctx0" brushRef="#br0" timeOffset="1775">6024 1239 8165,'-49'40'65,"0"-5"0,-4 2 0,8-7 0,8 1 143,4-1 1,15 5-1,11-7 1,4-2-150,3-3 1,19 3 0,9-3 0,9-4-309,5-1 0,0-1 0,0-1 0,0-4 117,0-3 0,0 7 0,0-4 0,0 2-34,0 0 0,-9 0 0,-5 7 0,-7 0 47,-7 0 1,-5 0 0,-9 2 0,0 3 118,0 2 1,-9 2 0,-7-4 0,-8 4-28,-4 3 1,-7 2 0,5 9 0,0 3-124,-1 2 1,-1-2-1,8-12 1,8-7 16,4-5 0,5-2 134,7 0 0,10-9 0,6-10 0,7-11 25,5-12 1,17-14 0,-3 0-1,4-5 150,6-2 0,-1 2 0,7 5 0,-4 7-20,-3 5 1,5 11 0,-7 5 0,-2 5 3,-3 2 0,-4 16 0,-3 10 0,-4 11-164,-3 15 0,1 11 0,-6 14 4,3 14 0,-9-42 0,0 2 0,-3 1 0,0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11:27.39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315 1720 8131,'-60'0'-6,"4"0"0,7-7 0,14-2 1,7-1-1,4-1 0,3-1 0,3-4 595,4-3 1,4 5-399,10 0 0,10 9 1,6 1-1,10 8-174,9 10 1,11 7-1,6 5 1,4 4-105,9 3 0,-2 2 0,9 9 0,-2 1-48,0-3 0,0 11 1,-7-11-1,-2 0-247,-5-4 0,2-8 0,-9-11 0,-2-5 382,-3-7 0,-2-5 0,0-2 0</inkml:trace>
  <inkml:trace contextRef="#ctx0" brushRef="#br0" timeOffset="2070">4179 1132 8122,'-21'33'0,"-7"4"0,0-11 0,2-8 0,-16 3 0,-2-9 0</inkml:trace>
  <inkml:trace contextRef="#ctx0" brushRef="#br0" timeOffset="2617">2373 292 8324,'30'0'146,"5"0"1,7 0-2,7 0 1,10-5-42,18-9 1,0-2 0,16-19 0,-2-2 0,0-1-45,-2 3 0,2-2 1,-10 11-1,-13 5-542,-14 5 0,-12 11 330,-7-2 0,-17 7 1,-20 7-1,-19 10 86,-19 8 1,-20 8 0,-17 9 0,-7 2 88,39-19 1,-1-1 0,-1-1-1,0-1 1,-3 3 0,0 1 0,2-1-1,0-1-18,2 0 0,-1 1 0,-6 8 0,-1 2 0,2-2 1,1 1-1,0 4 0,2 1-66,2 2 1,0 2 0,0 4 0,1 2 0,0 8 0,1 3 0,2 0 0,2 1-52,4 3 0,2 0 0,3 0 0,3 1 0,8-4 0,2-1 0,2-2 0,2-2 137,3-2 0,3 0 0,-3 44 0,17-21 0,9-12 92,14-14 0,25-13 0,13-24 0,11-12 15,16-14 0,-4-20 0,-37 5 0,1-2 0,-2-2 0,-2-1-112,-1-3 1,0 0 0,-1 1 0,-1 0 0,-3-3 0,-2-1 0,0 2 0,0 0-362,-2 2 1,-1 0-1,32-36 1,-14 7-1,-10 10 341,-8 6 0,-6 5 0,-4 0 0,5 0 0</inkml:trace>
  <inkml:trace contextRef="#ctx0" brushRef="#br0" timeOffset="2776">2562 649 8598,'-72'2'0,"11"3"191,17 2 0,20 9 0,17-2 0,7 5-340,7 2 1,17 0 0,18-2 0,14-3-40,11-2 1,10-9 0,14 2 0,7-5-37,-47-2 0,1 0 0,1 0 0,1 0-83,2 1 1,0-2 0,-2-3 0,0-1 0,3-1 0,0 0 0</inkml:trace>
  <inkml:trace contextRef="#ctx0" brushRef="#br0" timeOffset="3100">1995 2476 8244,'-19'-42'0,"5"2"0,10 5 558,8 7 0,20-4 0,18-1-317,11 0 0,17-6 0,10 4 0,8-5-252,-39 19 1,0 0-1,-1 1 1,0 0 0,0 2-1,0 1 1,45-8-119,-4 8 1,4 8-1,-2 9 1,-5 0-94,-6 0 0,-8 9 0,-11 8 0,-5 8-11,-7 10 1,-7-2-1,-10 2 1,-8 2 109,-8 3 1,-11 2-1,-1 0 1,-11 0-32,-14 0 0,-9 0 1,-12 0-1,0-2-101,0-5 0,2 2 0,5-7 0,7 1 122,5-1 1,11 7 0,8-2 0,8 5 132,10 2 0,14 9 0,5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5:11:37.453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400 2308 8236,'-65'-18'33,"-5"-10"1,0-10-1,18-1 1,13 1-1,6 3 1,7-2-1,5-3 1,7-2 827,7 0 0,5-16-833,2-5 1,2-7 90,5 0 0,7-5 1,17-9-1,8 3-144,8 4 1,14 2 0,2 7 0,-26 33 0,3 0-68,3 1 1,2 1 0,3-1 0,2 2 0,4 1 0,2-1 0,2 0 0,1-1-77,2-2 0,1 0 1,3 2-1,1 1 1,9-5-1,2 1 0,0 1 1,2 0 146,0 0 1,3 0 0,8 0-1,2 0 1,-3 3 0,1 1 0,-26 10-1,0 0 1,0 0-145,0 0 1,1 0 0,-1 0 0,2 1 0,0-1 0,1 2 0,-1-1 0,1 2 0,0 0 0,1 1 0,0 0 0,-1 2 102,2-1 1,-1 1 0,1 1 0,-1 2 0,-1 2 0,1 0 0,28-4 0,-1 2 0,0 3 0,-1 2 45,-3 2 0,0 3 0,1 4 0,-2 5 0,-10 3 0,-1 3 0,0 5 0,0 4-1,-1 3 0,-2 4 0,-5 1 0,-2 3 0,-2 1 0,-1 2 0,-1 3 0,-1 3 111,0 5 0,-2 2 0,-6 0 0,-3 2 0,1 8 0,-3 1 0,0 1 0,-1 0 72,-2 0 1,-1 1 0,2 5-1,-2 2 1,-2-1 0,-1 1-1,1 1 1,1 0-116,-2 0 1,0 0 0,-1-1 0,-2 0 0,-1 1 0,0 0 0,-3-3 0,0-1 2,-1-1 0,1-2 0,1-4 0,1-1 0,-4-1 0,0 0 0,-1-2 1,-1 0-193,1-3 1,-2 1 0,-4 2 0,0 0 0,-1-7 0,-1-1 0,-1 0-1,-1 0-280,16 37 0,0-3 1,-15-13-1,-4-8 146,-4-8 0,-13-1 0,-1-4 0,-13-5-224,-11-5 0,-23-14 496,-5-2 0,-5 5 0,-9-12 0,-4 0 0</inkml:trace>
  <inkml:trace contextRef="#ctx0" brushRef="#br0" timeOffset="310">6049 3175 7785,'-77'-63'0,"2"2"-177,3 5 1,-5 3 0,4 6-1,1 0 307,0 8 0,4-1 0,12 12 1,7 2-119,5 3 1,4 2 0,5 2 0,7 5 64,5 7 0,2-2 44,0 2 0,9 2 0,5 12-65,5 7 0,11 7 1,5 5-1,7 4 24,7 3 1,2 11 0,8 12 0,-3 5-10,2 2 1,10 9 0,2 5 0,-3 7-46,-24-38 0,1-1 0,21 35 0,3 1 0,4-8 19,3-13 0,-5-8 1,7-17-1,0-10 101,-3-8 0,15-8 0,-5-14 1,2-9 71,1-14 1,4-11 0,2-13-1,3-8-148,-36 27 0,1-2 0,1-4 1,0-1-1,1 1 0,0 1 1,-1-3-1,-1 0-134,-1-1 0,-1 0 0,2 0 0,0 0 0,-5 0 0,0 0 0,-2 1 0,1 0-99,-1 3 1,-1-1 0,22-33 0,-5 9-1,-5 2-344,-2 5 1,0 5 0,0 7-1,0-1 507,0 3 0,-7-11 0,0 15 0,3 8 0,1 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5:24.400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285 441 7988,'-9'-21'17,"7"0"0,-5 0 1,4-2-1,6-3 1,4-2-1,11 0 0,10 0 1,12-2 457,4-3 0,-2 1-554,14-3 1,0 4 0,5 10 0,-3 3 0,-2 4 0,3 7 0,-1 4-164,-2 3 1,-5 0 0,-11 0 0,-5 0-719,-7 0 1069,-5-9 1,-23 7 0,-14-5 0,-16 4-42,-10 3 0,-18 0 0,-7 0 1,-8 0 426,-6 0 0,0 12 0,-1 9 0,3 12-110,-2 6 1,14 15 0,4 9 0,7 12-337,8 6 0,24-35 0,2 2 0,1-1 0,3 1 0,-10 48-163,10-5 0,6 0 0,10-7 0,5-9-134,9-8 0,0-13 1,16-7-1,1-12-4,4-14 1,7-3 0,4-11 0,6-4 311,1-8 1,1-16 0,4-12 0,1-2-40,6 0 0,0 0 1,10-4-1,0 1-20,-1 3 0,-6 10 0,2-3 0,-7 4-360,-7 3 1,2 0 0,-11 0 0,-7 0-331,-10 0 1,-7 7 688,-2 0 0,-9-9 0,-3-10 0</inkml:trace>
  <inkml:trace contextRef="#ctx0" brushRef="#br0" timeOffset="198">390 777 7995,'-30'0'300,"7"0"0,-3 3 0,12 1 539,14 3 0,12 0-906,16-7 0,7-9 1,11-5-1,6-7-148,1-7 0,3-2 1,7-8-1,0 6-209,0 1 0,0 3 0,-2 10 0,-5 4-402,-7 7 0,-5 4 826,-2 3 0,0 19 0,0 4 0</inkml:trace>
  <inkml:trace contextRef="#ctx0" brushRef="#br0" timeOffset="405">12 2016 7908,'-7'-21'120,"3"0"1,6 0 0,12 3 1266,12 4 1,13 2-1695,10 5 1,10-5-1,-3-9 238,4 0 1,10-7 0,3-2 0,-1 0 68,0-1 0,8 3 0,-6 7 0</inkml:trace>
  <inkml:trace contextRef="#ctx0" brushRef="#br0" timeOffset="722">138 2646 7889,'-28'-14'0,"3"-2"0,6-5 111,10-5 1,25-2 0,12 5 0,12-5-95,9-7 0,7-7 0,11-7 0,6-9-142,-36 24 0,0 0 0,1 1 0,1 1 0,3-3 0,0 2 0,-1 3 0,0 2 1,36-21 0,2 7 0,-11 7 0,-5 9 159,-5 10 1,-13 6-1,-3 10 1,-12 5-16,-7 9 1,-4 2-1,-5 22 1,-7 6 277,-5 10 1,-11 13 0,-5 8 0,-7 2-174,-7 2 1,-2 5 0,-8-14 0,6-4-218,1-8 1,-4-9 0,7-12-60,3-2 1,11-21-1,7-12 151,4-25 0,31-28 0,7-24 0</inkml:trace>
  <inkml:trace contextRef="#ctx0" brushRef="#br0" timeOffset="1368">2490 147 7911,'-49'0'247,"5"7"0,-19 3 1,14 4-1,12 9 791,9 10-1226,4-3 0,10 7 0,3-9 0,-1-2-560,0-3 1,8-9 0,-3 0 585,4 3 1,-4-6 0,-2 1 0,0 0 266,-1-1 0,-6 3 1,4 7-1,-2-2 236,0-5 0,-2 9 1,-10-4-1,-2 2-38,3 5 1,1-1-1,3-4 1,0-2 275,0-5 0,10 5-284,4-5 1,7-5 0,9-2 0,12-7-382,12-7 0,6-12 0,3-11 0,3 0 35,4-1 1,-5-4-1,5 5 1,-5 0-275,-2-1 0,0 6 1,-2 8-1,-3 6 224,-2 1 0,-9-4 0,2 7 1,-5 3 34,-2 1 0,0 3 1,2 0-1,3 0 357,2 0 0,0 10 0,-5 4 1,3 4-67,2 3 0,0 10 0,-9 4 0,-5 7-235,-7 7 0,-5 0 1,-7 11-1,-6 6 12,-10-1 0,-24 14 0,-4 3 0,20-41 1,-2 0-90,-4-1 0,0 1 0,-2 6 0,-1 0 0,-2-6 0,-2-1 0,3 0 0,-1 0-14,1-4 1,1 0 0,-29 27-1,-3-9 1,7-12-126,7-12 1,7-16 0,14-7 45,7-5 0,14-13 0,9-10 1,12-12-96,14-7 1,9-11 0,15-5-1,4-5 224,7-2 0,7 0 1,4 3-1,3 4 190,-2 7 0,-3 9 0,-2 10 0,-2 11-87,-5 7 1,-5 8 0,-9 13 0,-2 12 237,-5 12 0,2 9 1,-9 7-1,-2 4-367,-3 1 0,-9 4 0,-2-9 0,-3-2-421,-4-3 0,4-9 0,-2-2-96,-2-3 0,-5-13 594,-7-17 0,-5-19 0,-9-14 0</inkml:trace>
  <inkml:trace contextRef="#ctx0" brushRef="#br0" timeOffset="1660">2868 1281 7911,'7'-14'0,"2"0"328,3-2 1,-7 4 0,4 1 0,-2-1-58,0 0 1,9-9 0,-2-9 0,5-3-157,2-4 0,0-10 1,2-4-1,3-3-176,2-4 0,9 7 0,-2 2 1,5 7-429,2 7 0,0-3 0,0 13 0,0 4 136,0 4 0,-7 13 1,-2-3-1,-3 4-261,-4 3 1,-3 0 1774,-2 0 45,-9 10 0,-3 1-794,-9 10 1,-7 0 0,-2 0-1,-1 3-257,1 4 0,0 4 1,4 13-1,-4 4-590,-3 7 0,0 7 1,-4 4-1,2 6-212,-2 1 0,-3 3 0,-2 7 0,0-2 647,0-5 0,-19 5 0,-4-8 0</inkml:trace>
  <inkml:trace contextRef="#ctx0" brushRef="#br0" timeOffset="1924">2889 2184 8915,'-21'42'0,"0"-2"0,0-3 0,0-2 276,0 3 1,9-1-1,5 0 1,5-4-86,2-3 1,0 5-1,2-7 1,5-4-302,7-8 0,12 0 0,2-7 0,0 1-73,2-1 0,3-2 1,9-9-1,-2-3-23,-5-2 1,2-11 0,-7-1 0,-2-9 177,-4-5 0,1 1 0,-13-6 0,0 6 184,-5 1 0,-7-4 0,-7 7 1,-10 3 116,-8 1 1,-8 6-1,-9 4 1,0 7-80,0 4 0,-5 3 1,3 0-1,4 5-283,1 9 1,8 0 0,3 14 0,7-5 92,7-2 0,5 0-4,9 0 0,19-9 0,4-3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5:29.915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129 694 7944,'-54'-9'830,"12"-1"0,19-6 0,13 4-1038,17 3 50,19-7 1,9 4 0,14-9 0,7 0-70,5 0 0,2 0 0,0 2 1,0 3 53,0 2 1,-10 9-1,-6-2 1,-10 5 94,-9 2 0,-7 12 1,-7 6 385,-7 8 0,-16 9 1,-12-2-1,-12 4-225,-6 7 1,-3 5-1,-3-2 1,-1 2-37,-3-2 1,0-3 0,9-4 0,7-5-795,12-7 1,10-5 0,13-4 746,5-5 0,14-5 0,12-9 0</inkml:trace>
  <inkml:trace contextRef="#ctx0" brushRef="#br0" timeOffset="242">1556 22 7944,'24'-21'945,"-41"61"0,-32 23-719,19-24 1,0 3 0,-3 10 0,0 1 0,2 0 0,-1-1 0,1 1 0,-1-1-326,1-2 1,-1 1-1,1 2 1,-1 1 0,2-4-1,0 0 1,1-1 0,2 0-156,2-1 1,1 0-1,-18 38 1,7-13 0,9-15-111,10-11 0,2-12 291,14-21 0,14-7 0,23-17 0,10-8 73,9-8 0,4-9 0,3 7 0,3 2-269,4 3 0,-12 2 0,5 2 0,-7 5-228,-9 7 1,-1 5 496,-18 2 0,0 9 0,-7 3 0</inkml:trace>
  <inkml:trace contextRef="#ctx0" brushRef="#br0" timeOffset="599">591 1809 7933,'-56'32'328,"0"-4"0,9-4 0,0-6 0,10-1 852,9-3 0,9-10-1454,12 3 1,26-7 0,23-4-123,2-3 0,1-7 0,-3 4 1,0 1 127,0 0 1,0 2-1,-3 7 1,-4 0 223,-7 0 1,-4 2-1,-6 5 1,-4 7-50,-7 5 1,-5 9 0,-2 2 0,-2 3 499,-5 4 0,-7 3 0,-11 4 0,-6 3-131,-1 2 0,4 0 1,-5-7-1,3-3-119,4-4 0,5 2 1,5-11-187,2-7 0,11-8 0,6-13-79,15-5 0,13-7 1,13-12-1,3-2 100,2 3 0,2-6 0,-5 4 0,6 1-56,1 3 0,-6 4 0,4 3 1,-2 4 5,0 3 0,0-1 1,-7 6-1,0-6-392,0-1 0,0-3 1,-2-10-1,-3-1-1195,-2-3 1645,0-19 0,7 3 0,0-19 0</inkml:trace>
  <inkml:trace contextRef="#ctx0" brushRef="#br0" timeOffset="812">2522 801 7909,'-39'21'819,"-10"0"0,0 11 0,0 10 0,7 12-971,7 7 0,4 9 1,10 0-1,0-3-142,0-1 1,10-13 0,4-4 0,4-7 78,3-7 0,10-4 1,6-13-1,10-4 189,9-7 1,4-14 0,6-7 0,1-7-249,3-7 1,7 3 0,-7-10-1,-2 0-254,-3 2 0,-4-2 528,-5 14 0,-5-14 0,-9 12 0</inkml:trace>
  <inkml:trace contextRef="#ctx0" brushRef="#br0" timeOffset="1159">1997 2040 7909,'-42'11'0,"3"-4"0,4-4 377,7-3 1,14-3 0,7-4 124,4-7 0,22 3 1,9-3-1,12-3-795,9-1 1,4-3 0,10 0-1,0 0-118,0 0 0,0 0 0,0 0 1,-2 0 177,-5 0 1,-7 0-1,-12 2 1,-4 3 209,-3 2 0,-4 7 61,-12-7 1,-7 9-1,-16 3 1,-10 11 129,-7 12 1,-18 9 0,0 3-1,-8 14-7,-6 11 1,-3 10-1,30-27 1,-1 2-1,1-1 1,-1 0-15,1-1 0,-1 2 0,2-2 0,0 2 0,1-2 0,2 1 0,-20 38 54,10-10 0,-1-3 1,13-18-1,6-2-28,10-3 1,9-11 0,7-7-403,7-10 1,16-11 0,12-19 0,12-14-109,6-10 0,13-13 0,4-5 1,-36 25-1,2-1 133,2-3 1,1 0 0,-2 2-1,0-2 1,6-3 0,1-1-1,0 1 1,0 0-32,0 0 0,1 1 0,11-4 0,2 0 0,-5 4 0,-1 0 0</inkml:trace>
  <inkml:trace contextRef="#ctx0" brushRef="#br0" timeOffset="1797">4160 969 8554,'-37'-17'1072,"-5"-4"1,9 5 0,19 9-1616,19 5 1,21 2 0,9-3-1,7-1-42,7-3 1,11-10 0,10 3-1,-4-4 282,-8-3 1,0-3-1,-9-1 1,-2-1 276,-3 7 1,-11-2 196,-5 7 1,-16 5 0,-15 2 0,-13 7 33,-10 7 1,-20 14 0,-3 14 0,-7 5 71,0 2 1,-12 9 0,3 7-1,-5 10 57,33-30 0,1 1 0,1 0 1,0 1-1,3 0 0,1 0 1,-29 34-161,4-1 0,0-3 0,14-10 0,9-4-283,7-7 0,8-14-564,4-7 1,14-18 0,16-17-1,10-21 412,9-17 0,21-20 1,-24 24-1,1-2 1,2-3-1,0-1 138,1-1 0,0 0 1,4-2-1,0 2 0,-3 6 1,0 2-1,1 4 0,-1 2 195,33-26 1,-14 25 0,-7 7 0,-7 16 68,-7 10 0,-7 25 1,-14 19-1,-9 23 68,-10 15 1,-16 11-1,4-44 1,-3 1-1,-3 2 1,-1 1-87,-3 2 1,-2 1 0,-1 2 0,-1 0-1,-1-1 1,-1 0 0,-1 0 0,0-1-121,0-2 1,-2-1 0,-5-2 0,-2-2 0,4-5 0,-1 0 0,1-2 0,-1-1-73,-1-3 0,0-2 0,1 0 0,1-3 0,-36 11 0,10-9-159,6-8 0,13-13 0,-1-5 0,10-5 76,9-2 0,14-2 0,7-7 1,7-10-15,7-7 0,16-4 1,17 2-1,11-7 831,10-4 0,-1-3 0,20 0 0,4 0-623,4 0 0,-42 21 0,-1 0 0,42-21 0,-1 2-488,-2 5 0,5-5 0,-12 5 0,2-4-197,-2-3 1,2-3 642,-9-4 0,3 0 0,-8-9 0,3-5 0,-1-2 0,3-5 0</inkml:trace>
  <inkml:trace contextRef="#ctx0" brushRef="#br0" timeOffset="2286">5273 885 10967,'-42'0'0,"0"0"0,3 2 819,4 5 0,4 14 0,10 16 0,0 8-1204,0 4 0,7 11 0,0 1 1,0 11-170,3 10 0,-8 0 1,7 16-1,5-48 1,0 0 318,1 1 0,-2 1 1,-1 0-1,-3 1 1,-1-2-1,-2 0 0,2-1 1,1-2-19,-12 43 0,10-16 0,3-12 0,1-14-210,6-12 0,1-20 415,3-24 1,17-26 0,4-32 0,4-15 43,6-8 0,-16 37 0,2 1 0,4 2 1,0 1-1,0-2 0,0 0 82,0-1 0,0 2 1,21-39-1,0 3 0,0 14 407,0 12 0,-9 9 0,-3 14 0,-2 9-118,0 10 1,0 0 0,-7 9-201,0 2 0,0 3-271,0 2 1,-7 0 0,-2-3-159,-3-4 0,5 3 1,-4-10-1,1-3 15,6-1 0,1-10 0,3 0 0,0 2-30,0 3 1,0 2 0,0 2 94,0 5 0,-9 7 0,-5 14 708,-5 7 0,-6 14 0,-8 7 1,-11 7 75,-8 7 1,-4 5-1,-7 9 271,0 0-674,0 0 0,0 7 1,-2 0-1,-3 0-64,-2 2 1,3 0-1,8 8 1,6-6-335,1-1 0,-1-3 0,8-7 1,8-3-422,4-4 1,5 0 0,7-11-1,3-11 620,4-8 0,14 0 0,11-15 0</inkml:trace>
  <inkml:trace contextRef="#ctx0" brushRef="#br0" timeOffset="2699">6638 654 7863,'-40'-21'523,"5"9"1,-11 7-1,11 10 1,14 9-339,11 5 1,10-1-1,7-4-772,7-7 1,12-2-1,2 0 1,0 2 226,2-3 0,1-1 1,6-3-1,-4 0 483,-3 0 1,0 0 0,-4 0-1,2-3 420,-2-4 1,-10 5-382,-2-5 0,-12 5 0,-2 2-241,-11 0 1,-20 9-1,-11 5 1,-11 5 103,-8 2 0,-14 9 1,-6 7-1,37-14 0,-1 1 78,0 3 1,1 2-1,1 5 1,0 2 0,1 2-1,0 1 1,1 2-1,0 2 139,2 2 1,2 1 0,-1-3-1,3 0 1,4 4 0,2 0 0,1-3-1,2 0 51,-16 40 1,12 0 0,16-18 0,7-8-185,4-4 0,20-8 1,8-13-1,10-12-407,10-12 0,11-6 0,0-6 0,4-4-315,3-7 1,0-14-1,0-9-887,0-10 1180,-9 3 0,-3-7 0,-11 11 0,-5 3-74,-7 2 0,-7 9 1,-7-2 393,-7 5 0,-5 2 0,-2 0 0</inkml:trace>
  <inkml:trace contextRef="#ctx0" brushRef="#br0" timeOffset="2872">6176 1641 7863,'-12'-10'894,"-4"-1"1,9-10-371,2 0 1,3 0 0,7 0 0,6 0-383,10 0 1,14-7 0,3 0 0,6 2-607,5 3 1,7 2 0,-5 2 0,1 3-284,-1 2 1,5 7 0,-5-7 0,1-3 352,-1-1 0,-2 4 1,-7 0-1,-2 0 394,-5 2 0,4-7 0,-6 8 0</inkml:trace>
  <inkml:trace contextRef="#ctx0" brushRef="#br0" timeOffset="3343">7037 1137 7863,'12'-21'262,"-5"0"1,-5 0-1,0 0 275,5 0 0,-2 7 0,9 2-193,2 3 0,3 2 0,2 7-150,0 0 0,-7 0 0,0 0-904,2 0 1,-4 0 339,2 0 1,0-3 0,7-4 90,0-7 1,0-11-1,2-8 1,5-2-124,7-2 1,5-8-1,2 13 1,0-1 377,0 5 0,-2 7 1,-3 7-1,-4 7 379,-3 5 0,-4 6 0,-12 8 60,-7 9 1,-7 14-1,-7 2 1,-10 8 181,-8 4 1,-15 14 0,-11-3 0,-3 1-264,-4 0 1,-3 4-1,-2-9 1,2 2-444,5-2 0,-2 10 1,7-6-1,-1 3-246,1 5 1,2 7 0,9-1 0,3 3-459,2 3 0,9-3 1,-2-14-1,5-3 367,2-4 0,0-7 0,2-14 0,3-7 446,2-4 0,0-13 133,-7-4 0,7-4 0,2-6 0,1-1 514,-1-3 0,5 0 0,-5 9 1,1 7 94,-1 12 0,-2 10 0,-5 15 1,3 5-511,2 5 1,9 10 0,-2-13 0,5 1-157,2-5 0,2-7 1,5-7-1,10-7-426,8-5 1,17-13 0,14-13 0,5-15-29,2-15 1,9-16-1,5-9 1,-36 26-1,0-2 123,1 0 0,0-2 0,3-3 1,1-1-1,1 2 0,-1-1 0,1-1 1,0 1-1354,-1 1 1,1-1 1607,3-7 0,0 1 0,-4 6 0,-1 1 0,5-7 0,1-1 0,-1 2 0,0 2 0,-1 0 0</inkml:trace>
  <inkml:trace contextRef="#ctx0" brushRef="#br0" timeOffset="3965">8759 696 7848,'-49'2'313,"0"5"0,2 5 0,15 9 1,11 2 401,11 5 0,13-5 1,8 3-1169,10-10 1,14-6-1,0-10 1,5 0-19,2 0 0,0-10 0,0-4 1,0-4 368,0-3 1,5 0 0,-3 0 0,-4 0 93,-1 0 1,-8 7-1,-1 0 1,-4-3-50,-5-1 1,2 4 126,-16 0 0,-9 11 0,-15 3 1,-8 14 294,-10 12 0,-5 7 0,-2 11 1,-2 5 140,-5 7 0,4 19 0,-4 4 0,5-2-166,2-2 0,2 6 0,5-8 0,7-8-422,5-2 0,4-5 0,5-2 0,7-7-833,5-4 0,7-15 0,6-9 304,10-12 0,24-34 1,4-20-1,9-18 611,5-14 0,-28 32 0,0-1 0,2-3 0,1 0 0,0 0 0,1 0-19,0 3 0,1 1 0,2 4 0,0 3 1,28-16-1,-5 15 39,-6 15 1,-10 15 0,-17 18-1,-11 15 337,-11 15 1,-13 15 0,-11 16 0,-14 7-85,-9 5 1,-17 2 0,25-42 0,-2 0-1,-4 0 1,0 0-209,-2-1 0,-1 2 0,0 1 0,-1 0 0,-2-1 0,-2-2 0,1-3 0,0-1-176,0-2 1,0-2-1,-40 20 1,3-4 0,4-7-172,3-7 1,4-4 0,12-13-1,7-1 107,5-3 0,11-10 0,5 3 749,5-4 0,14-3 1,9 0-345,11 0 1,20-10-1,8-6 1,10-10-225,5-9 1,11-7-1,12-4 1,5-8-95,-40 24 1,0-1-1,1 2 1,0 0-1,1-6 1,1 0 0,1 3-1,1 1-97,1 2 1,0 2 0,-3 0-1,1 3 1,1 2 0,-1 2 0,43-20-364,-7 5 1,-5 12-1,0 11 1,-7 3 547,-5 4 0,-11 3 0,-5 2 0,4 0 0,1 0 0</inkml:trace>
  <inkml:trace contextRef="#ctx0" brushRef="#br0" timeOffset="4267">10439 801 8581,'12'-33'685,"-5"5"0,-14 33-1,-7 16 1,-5 14-597,-2 7 0,0 18 1,-2 10-1,-3 7-68,-2 0 1,-9 12 0,2-5 0,-5 2-269,-2 1 1,7-3-1,0-3 1,0-1-42,2-3 0,-4-12 0,9-2 187,2-12 1,12-23-2,7-21 1,24-21 0,11-35-1,9-7 91,5-4 0,16-6 0,8-1 0,4-1-57,2 7 0,5 8 0,-7 11 1,-2 2-227,-3 5 1,-11-2 0,-8 11 0,-6 5-130,-5 5 0,-9 2 1,2-5 239,-5 5 1,-9-5 0,0 8 183,2-1 0,3-7 0,2 8 0</inkml:trace>
  <inkml:trace contextRef="#ctx0" brushRef="#br0" timeOffset="4564">11636 738 9184,'-52'0'0,"-1"4"819,-1 10 0,-14 19 0,8 25 0,2 5-726,6 0 0,10 5 1,5-14-1,7-1-241,6-4 1,1-11 0,16-6-108,2-1 1,12-13-1,10-13 1,6-12 20,5-14 1,16-21-1,-2-19 1,3-11-43,-1-10 1,-2 3-1,-3-12 1,-1 9 129,-3 12 0,-19 10 0,-2 20 0,-9 5 276,-5 7 1,-12 14-1,-11 7 1,-15 7-45,-8 7 1,-12 14 0,2 14 0,-3 5-120,3 2 0,0 7 1,14 0-1,10-3-314,6-1 0,14-6 0,10-6 1,16-10-261,21-6 0,16-15 607,19-2 0,14-28 0,-36 6 0,0 0 0</inkml:trace>
  <inkml:trace contextRef="#ctx0" brushRef="#br0" timeOffset="4765">12413 423 8195,'7'9'526,"-14"5"0,-17 23 0,-27 15 1,-12 13-266,26-27 1,-1 1-1,2 1 1,0 2-1,0 0 1,0 2-1,2-1 1,0 0-88,3 0 0,-1-2 0,-2 0 1,0-2-1,-19 24 0,1-3-306,10-4 0,5-7 0,14-14 0,6-4-228,6-1 1,4-14 0,9 3-1,5-7 7,7-8 0,14-1 0,7-3 0,7 0-112,7 0 1,-5-3-1,5-4 1,-4-7 95,-3-4 1,-10-3 0,-4 2 368,-4 5 0,-3-14 0,0 5 0</inkml:trace>
  <inkml:trace contextRef="#ctx0" brushRef="#br0" timeOffset="5041">11279 1851 9475,'-70'39'0,"0"-4"0,2-7 686,3-4 1,14-3-1,9-3 1,11-4-57,8-7 1,7-4-682,9-3 0,18-3 1,24-4-1,7-7-77,7-4 0,5-3 0,9 2 1,0 3-134,0 2 1,0 9-1,0-2 1,-3 5 19,-4 2 1,-4 2 0,-10 5 0,-3 9 80,-4 10 1,-4 0 0,-13 9 0,-4 2 216,-7 3 0,-7 4 0,-7 5 1,-7 7-165,-4 5 1,-13 1-1,-1 1 1,-3-2-97,0-5 0,2-7 0,-2-16-300,7-12 0,7-12 0,9-18 0,15-15-707,15-15 1210,22-22 0,-10 20 0,3-2 0,4-5 0,1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5:27.568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59 1148 8078,'0'-21'0,"0"-2"0,2-3 0,5-2 58,7 3 0,14-6 0,7 1 0,5 0-4,2-1 0,9-4 0,5 7 0,5 0-145,2-2 0,-7 14 1,0-3-1,0 5 46,-2 2 1,-3 8 0,-11 1 0,-5 13 85,-7 11 0,-14 16 0,-7 5 1,-7 14 82,-7 12 1,-14-1 0,-17 10 0,-8 3 22,-10 1 1,26-40 0,-1 0 0,0-1 0,-1-1 0,-29 36-109,5-3 1,-2-4-1,9-12 1,5-9-77,6-10 0,10-7 0,12-11-197,2-5 0,19-14 1,4-16-1,12-10 67,7-9 1,16-7-1,1-5 1,4-2 149,2 3 0,7 1 0,-2 3 1,3 3 2,-3 4 1,2 4-1,-9 13 1,-2 4 98,-3 7 0,-4 4 1,-5 3-1,-5 0-152,0 0 0,-6 10 0,1 4 0,-6 4-199,-5 3 0,-9 3 1,2 1 265,-5 3 0,-2 10 0,0-6 0</inkml:trace>
  <inkml:trace contextRef="#ctx0" brushRef="#br0" timeOffset="281">143 2324 10439,'-54'0'0,"10"-2"-149,14-5 0,16 5 0,25-5 1,13 2-96,6-2 1,7-2-1,12-8 1,5 3-35,0-2 0,13 0 0,-6-1 0,0 6 182,-3 1 1,-4-4-1,2 7 1,-7 3 268,-5 1 0,-4 3 0,-3 0 37,-2 0 0,-9 10 1,2 4-1,-7 4 137,-7 3 0,2 3 0,-9 4 1,-2 7-305,-3 4 1,-2 6 0,0 4 0,0 4-200,0 1 0,0 4 0,0-11 0,0-5-860,0-5 0,2-20 1016,5-3 0,5-19 0,9-7 0</inkml:trace>
  <inkml:trace contextRef="#ctx0" brushRef="#br0" timeOffset="578">2075 791 8034,'-14'-21'228,"0"0"1,-5 3-113,19 4 0,7 11 0,19 13 0,4-1-340,3 0 0,9-2 0,9-7 0,0 0-29,1 0 1,4 7 0,-7 0-1,-3 0 164,-1 3 0,-13-1 0,-4 7 0,-4 1 467,-3 6 0,-10 0 0,-4 12 0,-4 3-169,-3 1 1,-3 13-1,-4 6 1,-7 7-231,-4 5 0,-13 10 0,-4-3 0,-4 2-230,-3-2 0,0-5 0,-3-9 0,1-2-161,2-5 1,5-14 0,16-16 411,0-10 0,11-28 0,10-23 0,28-23 0,17-17 0</inkml:trace>
  <inkml:trace contextRef="#ctx0" brushRef="#br0" timeOffset="735">3587 413 7907,'-24'35'229,"-13"0"0,-14 7 0,-1 10 0,8 15 2896,9 13-3266,5 8 0,19-37 0,1 1 0,-1-3 0,1 0 0,-9 42-679,5-5 1,-2-9 0,9-2 0,4-3 717,8-4 1,7-3-1,9-2 1</inkml:trace>
  <inkml:trace contextRef="#ctx0" brushRef="#br0" timeOffset="1285">4448 140 7880,'-28'-42'1092,"0"5"0,4 7 0,13 11 2184,18 7-3625,4 15 1,22 6-1,-5 7 1,5-4-472,-1-3 1,8 8 0,-5-3 0,2 4-1,-2 3 1,-4 0 0,-10 0 0,-3 3 751,-4 4 0,-4-5 0,-13 5 0,-4-5 204,-7-2 0,-7-7 0,-7 0 0,-7 0 207,-4-2 1,-13 7 0,-4-5-1,-4 4-62,-3 3 0,0 0 1,-3 0-1,-1 0-125,-3 0 0,2 3 0,12 1 0,7 3 125,5-2 1,11-3-283,5-2 0,19-9 0,16-5 0,21-9-80,16-12 0,17-10 0,13-18 0,6-2 63,6-5 0,-41 26 1,-1-1-1,40-29 0,0 1-245,0 6 1,-10 1 0,-6 6 0,-10 4 109,-9 7 1,-14 4 0,-7 6 341,-4 4 0,-17 7 0,-12 16 94,-14 12 0,-18 9 1,-3 15-1,-9 1-36,-4 3 1,-1 14-1,-4-2 1,2 2-4,-3 5 0,8-1 0,2-6 1,7-5-254,7-7 1,5-5-1,9-4 1,2-5-198,5-7 0,5-5 1,11-4-1,5-3-195,7-2 1,5-9 0,4 0 0,5-10-110,7-9 1,7-21 0,5-9-479,2-8 745,9-4 0,-7-4 1,8 1-1,-3 6 243,2 1 0,-7 3 0,1 7 0</inkml:trace>
  <inkml:trace contextRef="#ctx0" brushRef="#br0" timeOffset="1465">3944 1497 8004,'-33'0'1653,"10"5"267,13 9-2186,13 0 0,27 14 1,5-14-1,7-7-679,7-5 1,7-7-1,12-6 945,2-10 0,0-14 0,-7 2 0</inkml:trace>
  <inkml:trace contextRef="#ctx0" brushRef="#br0" timeOffset="2001">4175 2106 8678,'-68'-19'1638,"5"5"0,14-5-1736,21 5 1,16 3 0,15-3-1,15-5-565,15-7 0,14 1 1,4-8-1,3 3 261,4 4 0,3 3 0,2 2 0,-3 0 256,-4 0 0,-4 9 1,-13 5-1,-1 5 257,-3 2 1,-17 9 0,1 5 0,-7 5 118,-8 2 0,-1 2 0,-6 3 0,-6 4-35,-12 3 1,-9-1 0,-15 6 0,-4-6-54,-7-1 1,3-3 0,-3-7 0,0 0 106,2 0 1,-4-7 0,11-3 0,5 1 195,5 0 1,18-8-571,-2 3 1,16-4-1,8-6 1,15-4-109,15-7 1,14-4 0,4-3 0,3-3 139,4-4 0,0-2 0,-2-7 1,-7 4-411,-4 3 0,-6-5 0,-1 7-64,-3 2 613,-10 3 0,-6 14 1,-19 9-1,-12 14 179,-6 11 1,-13 10-1,-4 14 1,-7 7 76,-7 5 0,5 2 1,-5 0-1,5 0-31,2 0 1,2-3 0,5-4-1,7-9 16,5-10 1,11-6-406,5-10 0,23-10 1,12-8-1,10-15-354,4-16 1,16-12 0,7-9 0,8-7-40,6-4 0,-34 24 0,1-1 0,3-2 1,0-1 510,2-4 0,1-1 0,4-2 0,2-1 0,0-5 0,1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4:55:38.824"/>
    </inkml:context>
    <inkml:brush xml:id="br0">
      <inkml:brushProperty name="width" value="0.34286" units="cm"/>
      <inkml:brushProperty name="height" value="0.34286" units="cm"/>
      <inkml:brushProperty name="color" value="#333333"/>
    </inkml:brush>
  </inkml:definitions>
  <inkml:trace contextRef="#ctx0" brushRef="#br0">915 61 7835,'-12'-30'396,"-7"9"0,-6 12 0,1 11 231,8 12 0,0 12 0,9 20 1,2 3-1448,3-2 1,2-3 0,0 1 0,0 4-95,0 7 1,0 2 913,0-2 0,0 5 0,0-8 0</inkml:trace>
  <inkml:trace contextRef="#ctx0" brushRef="#br0" timeOffset="341">432 964 8288,'-28'0'2380,"0"0"-2132,0 0 0,18 0 0,10-2 0,14-5-193,12-7 1,16-5 0,14-2 0,5-2-328,2-5 0,-3 7 0,-1-2 0,-6 9-80,-1 4 0,-6 3 0,-11 7 170,-7 0 0,-14 10 0,-9 6 0,-10 10 17,-9 9 0,-16 7 1,-12 7-1,-12 4 412,-6 1 0,-13 7 0,-1-5 1,-3 4-90,0 3 0,9-9 0,-2-5 0,7-7-88,7-7 0,7-5 0,16-9 1,10-2-23,7-5 0,13-5 0,6-13 1,15-8-133,15-9 0,18-14 1,12-2-1,10-5 75,1 0 0,-30 15 0,1 0 1,39-15-1,2 0-312,1 5 1,-13-1 0,-4 13 0,-7 4-230,-7 4 0,-14 13 0,-14-3 0,-4 4 550,-3 3 0,-10 10 0,-4 4 0,-23 14 0,-7 4 0</inkml:trace>
  <inkml:trace contextRef="#ctx0" brushRef="#br0" timeOffset="585">159 1825 7835,'-35'19'0,"2"-3"0,3-4 0,4-3 2372,3-4-1689,11-3 1,38-4 0,20-5-821,8-7 1,9-5 0,-7-2 0,5 0 271,2 0 1,-3 7 0,-1 3 0,-6-1-325,-1 0 1,-3 8 0,-7-3 0,0 4-245,0 3 1,-10 3 0,-6 4 0,-7 7 483,-5 4 1,-10 6 0,3 4 0,-4 4 8,-3 1 0,-10 7 0,-4-5 1,-4 4-87,-3 3 0,0 0 0,2-2 0,3-5-992,2-7 1018,9-5 0,-14-2 0,8 0 0</inkml:trace>
  <inkml:trace contextRef="#ctx0" brushRef="#br0" timeOffset="758">2427 124 7913,'0'-21'405,"-3"10"0,-4 6 1,-4 12 9,-1 14 1,0 16 0,8 12 0,-6-2-835,-1-3 1,6-11-1,-2-5 1,5-5-84,2-2 1,0 0 0,0 0-1,0 0 502,0 0 0,-10 0 0,-1 0 0</inkml:trace>
  <inkml:trace contextRef="#ctx0" brushRef="#br0" timeOffset="1107">1965 649 7913,'-14'0'1092,"0"0"0,11 0 0,3 0-1007,12 0 1,16 0 0,9 0 0,8 0-236,4 0 1,9-2 0,-2-3 0,2-2-43,-2 3 1,-4 1-1,-13 3 1,-4 3 294,-7 4 1,-7 7 0,-7 14 0,-7 9-118,-4 10 0,-22 9 1,-9 14-1,-9 7 130,-5 4 1,-10 3 0,24-41 0,-2-2 0,-2 2-1,-1-2-188,-2 2 0,0-2 0,-1-4 0,-1-1 0,-30 27 0,-1-12 53,7-7 0,1-13 1,11-10-1,4-12 121,8-7 0,16-13 1,14-10-1,7-12-84,7-7 1,21-9-1,19 3 1,9 4 74,9 4 1,12 13-1,-2-1 1,2 10-56,0 9 1,-10 7 0,3 7 0,-7 9-12,-7 10 0,-4-3 0,-10 7 1,0-2-304,0 0 0,-3 0 0,-1-7 1,-6 0-631,-1 0 1,4-9-1,-5-5 906,3-5 0,-8-2 0,6 0 0</inkml:trace>
  <inkml:trace contextRef="#ctx0" brushRef="#br0" timeOffset="1398">3099 922 11114,'-12'-25'0,"-7"4"1564,-6 9 1,4 7-1990,7 5 0,9 3 0,0 1-183,10 3 0,14 0 0,11-7 0,3-2 6,4-5 0,10-5 0,2-11 0,0-3 270,2-2 1,-7-9 0,5 2-1,-4-2 163,-3 2 1,-7 4 0,-5 10 0,-4 3 506,-8 4 0,-4 7 39,0 14 0,-7 7 0,-14 14 1,-7 7-11,-4 4 0,-3 13 0,0 4 0,0 4 264,0 3 0,0 0 0,0 3 0,-3 1-601,-4 3 0,5 0 1,-3-7-1,8-2-739,4-5 0,0 2 0,-7-9 1,0-2-1210,0-3 1918,0-11 0,-10-3 0,-1-9 0</inkml:trace>
  <inkml:trace contextRef="#ctx0" brushRef="#br0" timeOffset="1585">2637 2098 10378,'-28'42'0,"0"-2"0,2-3 1083,3-2 1,4-9 0,5 2-970,7-5 1,16-4 0,10-3 0,11-4-351,10-3 1,2-2 0,19-7-1,4 0-134,0 0 0,1 0 0,-3 0 0,2 0 159,5 0 0,2-2 0,8-5 0,-6-7-812,-1-5 1,4-11 1022,-7-5 0,-26 7 0,0-2 0,-1-3 0,1 0 0</inkml:trace>
  <inkml:trace contextRef="#ctx0" brushRef="#br0" timeOffset="1724">4443 2140 7776,'-10'-32'1638,"-1"1"0,-10 13-546,0 4 0,9 7 0,7 11-273,10 3 0,16-18 0,12-13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2A7F-03BD-BF49-9C3C-CA4C9BF18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2E3F5-01A3-2748-9879-6F3BD2B59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D4DF0-FEAD-EC49-BABF-484D358F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038EC-7304-5543-9D05-FBB68E6A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E68FD-DBC8-F54C-9526-F7201A06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0D9CD-6C30-B04A-BC4B-749599AE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09512-29B2-3948-83DB-B7EE0F05B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FB931-D951-AC4C-9371-E2AF56EA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617B4-ED79-4942-B9E2-5F916279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6303B-768F-2247-B236-013AD219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76433B-A915-0841-A4B7-19BC3D1E5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E3918-AFA8-6C46-9A8F-EC9FB2E8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D4F2F-4BB0-1540-8CBA-9413128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BCCE8-A964-8B44-A583-3B0DB993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70343-D829-9140-996D-A7BC827A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5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936F-EE4D-1B41-B6B0-2F9A720D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C1EDE-4132-1443-B27C-B3CEB404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9A83B-3AF7-3D43-AF75-71D12E28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9C8C1-67E4-484C-8E32-2253EC3A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112EB-D0A1-CB45-849A-DA9034D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0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C856-8CD3-AA4B-B463-07F3349C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7B438-AE39-8C4A-A966-4BE22C53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ED583-AD32-0040-80F6-0FDF2744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F4E0F-E252-9043-BF55-D2D4F92A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1FD2-39AB-8047-AF50-09B1DE1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3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6FD7F-1D24-9647-9A03-C1B1050C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C6883-8251-4149-9DAC-344337E6F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08306-846B-6F4C-B4E7-42FF870D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485FF-2DB2-CA4E-B07F-7619EB20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34CE2-691C-5844-9571-2E256AC5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A7A82-FF80-B149-9DBC-5B6D53DD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FF06-0804-0B48-8DE0-3172E67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3AAEE-700F-4D46-982A-E5210B17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0E7F8-C8D1-7D4D-9BEF-EE789EF7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09A1E-74CA-214A-9815-B8EBDA1BE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009750-88F9-594D-8113-0B5F47A60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E8ADE7-9416-414C-8DEC-43CA1A7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BA2AD-2E76-CD43-A616-4354562D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1C10D-E955-694D-BF4F-29679BFE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0050F-273E-E048-B70C-6D8CCBA4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77AEC8-E07B-514E-8867-D751EBFF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8BF69-3AD8-F549-B4D4-56ED1ECE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82F56-CA17-9F4B-8D8F-D903D19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F42B21-C780-F048-99F4-BFB3260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D662D-9A64-E64B-A0E1-E5913672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7C192-63FD-CA4C-9657-193B5930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5EA48-6C37-3941-94DB-3362580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4A5A8-3213-154A-80FB-4BB73AC8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8E7D6-7FE7-E646-9A63-F12BF7DA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918F7-7A60-8345-8C5E-6E99F0D2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F378F5-AEDB-FD48-992F-D99778D3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ECE26-9561-3145-A6CD-426F397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94680-447F-1549-90F4-90468BAD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673B4-5ADD-3E43-8591-FF6B465F8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224B37-3E7A-E244-B9A1-3DE32A84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ABD29-5F77-0B43-87C0-E39FF176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EC2A4-1C91-8A4D-8D6F-37F9245D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4141E-DF3C-B247-AC92-C83943DE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3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BFCF14-B819-154C-9DC8-FDF484ED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AE641-ACD0-0C4E-AD30-96033AA2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BDA76-CE36-AF4E-85DB-334E43C44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0147-E05D-6B4B-8471-A5751308052A}" type="datetimeFigureOut">
              <a:rPr lang="en-US" altLang="ko-KR" smtClean="0"/>
              <a:t>10/26/2022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1D456-C49E-CB4F-B5C6-FF7FD2096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3468D-0581-A84E-A1F8-DCFA4A43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38F2-E6DC-9040-ABDE-DA9AFE7C7A1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18" Type="http://schemas.openxmlformats.org/officeDocument/2006/relationships/customXml" Target="../ink/ink31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17" Type="http://schemas.openxmlformats.org/officeDocument/2006/relationships/image" Target="../media/image30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customXml" Target="../ink/ink27.xml"/><Relationship Id="rId19" Type="http://schemas.openxmlformats.org/officeDocument/2006/relationships/image" Target="../media/image31.png"/><Relationship Id="rId4" Type="http://schemas.openxmlformats.org/officeDocument/2006/relationships/customXml" Target="../ink/ink24.xml"/><Relationship Id="rId9" Type="http://schemas.openxmlformats.org/officeDocument/2006/relationships/image" Target="../media/image26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52.png"/><Relationship Id="rId21" Type="http://schemas.openxmlformats.org/officeDocument/2006/relationships/image" Target="../media/image43.png"/><Relationship Id="rId34" Type="http://schemas.openxmlformats.org/officeDocument/2006/relationships/customXml" Target="../ink/ink50.xml"/><Relationship Id="rId7" Type="http://schemas.openxmlformats.org/officeDocument/2006/relationships/image" Target="../media/image36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7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38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51.png"/><Relationship Id="rId40" Type="http://schemas.openxmlformats.org/officeDocument/2006/relationships/customXml" Target="../ink/ink53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35.xml"/><Relationship Id="rId9" Type="http://schemas.openxmlformats.org/officeDocument/2006/relationships/image" Target="../media/image37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6.png"/><Relationship Id="rId30" Type="http://schemas.openxmlformats.org/officeDocument/2006/relationships/customXml" Target="../ink/ink48.xml"/><Relationship Id="rId35" Type="http://schemas.openxmlformats.org/officeDocument/2006/relationships/image" Target="../media/image50.png"/><Relationship Id="rId8" Type="http://schemas.openxmlformats.org/officeDocument/2006/relationships/customXml" Target="../ink/ink37.xml"/><Relationship Id="rId3" Type="http://schemas.openxmlformats.org/officeDocument/2006/relationships/image" Target="../media/image34.png"/><Relationship Id="rId12" Type="http://schemas.openxmlformats.org/officeDocument/2006/relationships/customXml" Target="../ink/ink39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customXml" Target="../ink/ink5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76.png"/><Relationship Id="rId7" Type="http://schemas.openxmlformats.org/officeDocument/2006/relationships/image" Target="../media/image56.png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67.png"/><Relationship Id="rId11" Type="http://schemas.openxmlformats.org/officeDocument/2006/relationships/image" Target="../media/image58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71.png"/><Relationship Id="rId40" Type="http://schemas.openxmlformats.org/officeDocument/2006/relationships/customXml" Target="../ink/ink73.xml"/><Relationship Id="rId45" Type="http://schemas.openxmlformats.org/officeDocument/2006/relationships/image" Target="../media/image75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77.png"/><Relationship Id="rId10" Type="http://schemas.openxmlformats.org/officeDocument/2006/relationships/customXml" Target="../ink/ink58.xml"/><Relationship Id="rId19" Type="http://schemas.openxmlformats.org/officeDocument/2006/relationships/image" Target="../media/image62.png"/><Relationship Id="rId31" Type="http://schemas.openxmlformats.org/officeDocument/2006/relationships/image" Target="../media/image68.png"/><Relationship Id="rId44" Type="http://schemas.openxmlformats.org/officeDocument/2006/relationships/customXml" Target="../ink/ink75.xml"/><Relationship Id="rId4" Type="http://schemas.openxmlformats.org/officeDocument/2006/relationships/customXml" Target="../ink/ink55.xml"/><Relationship Id="rId9" Type="http://schemas.openxmlformats.org/officeDocument/2006/relationships/image" Target="../media/image57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6.png"/><Relationship Id="rId30" Type="http://schemas.openxmlformats.org/officeDocument/2006/relationships/customXml" Target="../ink/ink68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77.xml"/><Relationship Id="rId8" Type="http://schemas.openxmlformats.org/officeDocument/2006/relationships/customXml" Target="../ink/ink57.xml"/><Relationship Id="rId3" Type="http://schemas.openxmlformats.org/officeDocument/2006/relationships/image" Target="../media/image54.png"/><Relationship Id="rId12" Type="http://schemas.openxmlformats.org/officeDocument/2006/relationships/customXml" Target="../ink/ink59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20" Type="http://schemas.openxmlformats.org/officeDocument/2006/relationships/customXml" Target="../ink/ink63.xml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79.png"/><Relationship Id="rId4" Type="http://schemas.openxmlformats.org/officeDocument/2006/relationships/customXml" Target="../ink/ink79.xml"/><Relationship Id="rId9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87.png"/><Relationship Id="rId18" Type="http://schemas.openxmlformats.org/officeDocument/2006/relationships/customXml" Target="../ink/ink90.xml"/><Relationship Id="rId3" Type="http://schemas.openxmlformats.org/officeDocument/2006/relationships/image" Target="../media/image82.png"/><Relationship Id="rId21" Type="http://schemas.openxmlformats.org/officeDocument/2006/relationships/image" Target="../media/image91.png"/><Relationship Id="rId7" Type="http://schemas.openxmlformats.org/officeDocument/2006/relationships/image" Target="../media/image84.png"/><Relationship Id="rId12" Type="http://schemas.openxmlformats.org/officeDocument/2006/relationships/customXml" Target="../ink/ink87.xml"/><Relationship Id="rId17" Type="http://schemas.openxmlformats.org/officeDocument/2006/relationships/image" Target="../media/image89.png"/><Relationship Id="rId2" Type="http://schemas.openxmlformats.org/officeDocument/2006/relationships/customXml" Target="../ink/ink82.xml"/><Relationship Id="rId16" Type="http://schemas.openxmlformats.org/officeDocument/2006/relationships/customXml" Target="../ink/ink89.xml"/><Relationship Id="rId20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5" Type="http://schemas.openxmlformats.org/officeDocument/2006/relationships/image" Target="../media/image88.png"/><Relationship Id="rId10" Type="http://schemas.openxmlformats.org/officeDocument/2006/relationships/customXml" Target="../ink/ink86.xml"/><Relationship Id="rId19" Type="http://schemas.openxmlformats.org/officeDocument/2006/relationships/image" Target="../media/image90.png"/><Relationship Id="rId4" Type="http://schemas.openxmlformats.org/officeDocument/2006/relationships/customXml" Target="../ink/ink83.xml"/><Relationship Id="rId9" Type="http://schemas.openxmlformats.org/officeDocument/2006/relationships/image" Target="../media/image85.png"/><Relationship Id="rId14" Type="http://schemas.openxmlformats.org/officeDocument/2006/relationships/customXml" Target="../ink/ink8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5" Type="http://schemas.openxmlformats.org/officeDocument/2006/relationships/image" Target="../media/image93.png"/><Relationship Id="rId4" Type="http://schemas.openxmlformats.org/officeDocument/2006/relationships/customXml" Target="../ink/ink93.xml"/><Relationship Id="rId9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13" Type="http://schemas.openxmlformats.org/officeDocument/2006/relationships/image" Target="../media/image101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" Type="http://schemas.openxmlformats.org/officeDocument/2006/relationships/image" Target="../media/image96.png"/><Relationship Id="rId21" Type="http://schemas.openxmlformats.org/officeDocument/2006/relationships/image" Target="../media/image105.png"/><Relationship Id="rId7" Type="http://schemas.openxmlformats.org/officeDocument/2006/relationships/image" Target="../media/image98.png"/><Relationship Id="rId12" Type="http://schemas.openxmlformats.org/officeDocument/2006/relationships/customXml" Target="../ink/ink101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Relationship Id="rId11" Type="http://schemas.openxmlformats.org/officeDocument/2006/relationships/image" Target="../media/image100.png"/><Relationship Id="rId24" Type="http://schemas.openxmlformats.org/officeDocument/2006/relationships/customXml" Target="../ink/ink107.xml"/><Relationship Id="rId5" Type="http://schemas.openxmlformats.org/officeDocument/2006/relationships/image" Target="../media/image97.png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28" Type="http://schemas.openxmlformats.org/officeDocument/2006/relationships/customXml" Target="../ink/ink109.xml"/><Relationship Id="rId10" Type="http://schemas.openxmlformats.org/officeDocument/2006/relationships/customXml" Target="../ink/ink100.xml"/><Relationship Id="rId19" Type="http://schemas.openxmlformats.org/officeDocument/2006/relationships/image" Target="../media/image104.png"/><Relationship Id="rId31" Type="http://schemas.openxmlformats.org/officeDocument/2006/relationships/image" Target="../media/image110.png"/><Relationship Id="rId4" Type="http://schemas.openxmlformats.org/officeDocument/2006/relationships/customXml" Target="../ink/ink97.xml"/><Relationship Id="rId9" Type="http://schemas.openxmlformats.org/officeDocument/2006/relationships/image" Target="../media/image99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8.png"/><Relationship Id="rId30" Type="http://schemas.openxmlformats.org/officeDocument/2006/relationships/customXml" Target="../ink/ink1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116.png"/><Relationship Id="rId18" Type="http://schemas.openxmlformats.org/officeDocument/2006/relationships/customXml" Target="../ink/ink119.xml"/><Relationship Id="rId26" Type="http://schemas.openxmlformats.org/officeDocument/2006/relationships/customXml" Target="../ink/ink123.xml"/><Relationship Id="rId3" Type="http://schemas.openxmlformats.org/officeDocument/2006/relationships/image" Target="../media/image111.png"/><Relationship Id="rId21" Type="http://schemas.openxmlformats.org/officeDocument/2006/relationships/image" Target="../media/image120.png"/><Relationship Id="rId7" Type="http://schemas.openxmlformats.org/officeDocument/2006/relationships/image" Target="../media/image113.png"/><Relationship Id="rId12" Type="http://schemas.openxmlformats.org/officeDocument/2006/relationships/customXml" Target="../ink/ink116.xml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0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1" Type="http://schemas.openxmlformats.org/officeDocument/2006/relationships/image" Target="../media/image115.png"/><Relationship Id="rId24" Type="http://schemas.openxmlformats.org/officeDocument/2006/relationships/customXml" Target="../ink/ink122.xml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23" Type="http://schemas.openxmlformats.org/officeDocument/2006/relationships/image" Target="../media/image121.png"/><Relationship Id="rId10" Type="http://schemas.openxmlformats.org/officeDocument/2006/relationships/customXml" Target="../ink/ink115.xml"/><Relationship Id="rId19" Type="http://schemas.openxmlformats.org/officeDocument/2006/relationships/image" Target="../media/image119.png"/><Relationship Id="rId4" Type="http://schemas.openxmlformats.org/officeDocument/2006/relationships/customXml" Target="../ink/ink112.xml"/><Relationship Id="rId9" Type="http://schemas.openxmlformats.org/officeDocument/2006/relationships/image" Target="../media/image114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1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40">
                <a:extLst>
                  <a:ext uri="{FF2B5EF4-FFF2-40B4-BE49-F238E27FC236}">
                    <a16:creationId xmlns:a16="http://schemas.microsoft.com/office/drawing/2014/main" id="{23FE72D7-3705-C34B-A3F9-7F61BD2FD041}"/>
                  </a:ext>
                </a:extLst>
              </p14:cNvPr>
              <p14:cNvContentPartPr/>
              <p14:nvPr/>
            </p14:nvContentPartPr>
            <p14:xfrm>
              <a:off x="1470261" y="563845"/>
              <a:ext cx="2206800" cy="816840"/>
            </p14:xfrm>
          </p:contentPart>
        </mc:Choice>
        <mc:Fallback xmlns="">
          <p:pic>
            <p:nvPicPr>
              <p:cNvPr id="40" name="잉크 40">
                <a:extLst>
                  <a:ext uri="{FF2B5EF4-FFF2-40B4-BE49-F238E27FC236}">
                    <a16:creationId xmlns:a16="http://schemas.microsoft.com/office/drawing/2014/main" id="{23FE72D7-3705-C34B-A3F9-7F61BD2FD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8701" y="481765"/>
                <a:ext cx="2350440" cy="9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잉크 49">
                <a:extLst>
                  <a:ext uri="{FF2B5EF4-FFF2-40B4-BE49-F238E27FC236}">
                    <a16:creationId xmlns:a16="http://schemas.microsoft.com/office/drawing/2014/main" id="{A7611D59-E570-4F44-AED6-A3E4D4D7874A}"/>
                  </a:ext>
                </a:extLst>
              </p14:cNvPr>
              <p14:cNvContentPartPr/>
              <p14:nvPr/>
            </p14:nvContentPartPr>
            <p14:xfrm>
              <a:off x="5181861" y="533605"/>
              <a:ext cx="2169000" cy="869760"/>
            </p14:xfrm>
          </p:contentPart>
        </mc:Choice>
        <mc:Fallback xmlns="">
          <p:pic>
            <p:nvPicPr>
              <p:cNvPr id="49" name="잉크 49">
                <a:extLst>
                  <a:ext uri="{FF2B5EF4-FFF2-40B4-BE49-F238E27FC236}">
                    <a16:creationId xmlns:a16="http://schemas.microsoft.com/office/drawing/2014/main" id="{A7611D59-E570-4F44-AED6-A3E4D4D787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0301" y="472045"/>
                <a:ext cx="231264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잉크 57">
                <a:extLst>
                  <a:ext uri="{FF2B5EF4-FFF2-40B4-BE49-F238E27FC236}">
                    <a16:creationId xmlns:a16="http://schemas.microsoft.com/office/drawing/2014/main" id="{9A828B58-68F7-FF43-B913-E3AF4C42180F}"/>
                  </a:ext>
                </a:extLst>
              </p14:cNvPr>
              <p14:cNvContentPartPr/>
              <p14:nvPr/>
            </p14:nvContentPartPr>
            <p14:xfrm>
              <a:off x="9127101" y="672925"/>
              <a:ext cx="2147400" cy="1229040"/>
            </p14:xfrm>
          </p:contentPart>
        </mc:Choice>
        <mc:Fallback xmlns="">
          <p:pic>
            <p:nvPicPr>
              <p:cNvPr id="57" name="잉크 57">
                <a:extLst>
                  <a:ext uri="{FF2B5EF4-FFF2-40B4-BE49-F238E27FC236}">
                    <a16:creationId xmlns:a16="http://schemas.microsoft.com/office/drawing/2014/main" id="{9A828B58-68F7-FF43-B913-E3AF4C4218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5021" y="590845"/>
                <a:ext cx="2311560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05053307-068D-184C-8AC7-9971957B0416}"/>
                  </a:ext>
                </a:extLst>
              </p14:cNvPr>
              <p14:cNvContentPartPr/>
              <p14:nvPr/>
            </p14:nvContentPartPr>
            <p14:xfrm>
              <a:off x="11478261" y="829165"/>
              <a:ext cx="398520" cy="7236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05053307-068D-184C-8AC7-9971957B04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16701" y="767605"/>
                <a:ext cx="52164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9" name="잉크 91">
                <a:extLst>
                  <a:ext uri="{FF2B5EF4-FFF2-40B4-BE49-F238E27FC236}">
                    <a16:creationId xmlns:a16="http://schemas.microsoft.com/office/drawing/2014/main" id="{3FB7708A-B4E6-C346-B2B2-C1BBD7A93691}"/>
                  </a:ext>
                </a:extLst>
              </p14:cNvPr>
              <p14:cNvContentPartPr/>
              <p14:nvPr/>
            </p14:nvContentPartPr>
            <p14:xfrm>
              <a:off x="8871861" y="2197525"/>
              <a:ext cx="2962080" cy="929160"/>
            </p14:xfrm>
          </p:contentPart>
        </mc:Choice>
        <mc:Fallback xmlns="">
          <p:pic>
            <p:nvPicPr>
              <p:cNvPr id="89" name="잉크 91">
                <a:extLst>
                  <a:ext uri="{FF2B5EF4-FFF2-40B4-BE49-F238E27FC236}">
                    <a16:creationId xmlns:a16="http://schemas.microsoft.com/office/drawing/2014/main" id="{3FB7708A-B4E6-C346-B2B2-C1BBD7A936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10301" y="2135989"/>
                <a:ext cx="3085200" cy="1051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잉크 92">
                <a:extLst>
                  <a:ext uri="{FF2B5EF4-FFF2-40B4-BE49-F238E27FC236}">
                    <a16:creationId xmlns:a16="http://schemas.microsoft.com/office/drawing/2014/main" id="{90CD8CCA-9C13-2140-8ECD-33527D0435D4}"/>
                  </a:ext>
                </a:extLst>
              </p14:cNvPr>
              <p14:cNvContentPartPr/>
              <p14:nvPr/>
            </p14:nvContentPartPr>
            <p14:xfrm>
              <a:off x="4667781" y="2128405"/>
              <a:ext cx="2902680" cy="748800"/>
            </p14:xfrm>
          </p:contentPart>
        </mc:Choice>
        <mc:Fallback xmlns="">
          <p:pic>
            <p:nvPicPr>
              <p:cNvPr id="90" name="잉크 92">
                <a:extLst>
                  <a:ext uri="{FF2B5EF4-FFF2-40B4-BE49-F238E27FC236}">
                    <a16:creationId xmlns:a16="http://schemas.microsoft.com/office/drawing/2014/main" id="{90CD8CCA-9C13-2140-8ECD-33527D0435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6213" y="2067205"/>
                <a:ext cx="3025815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잉크 93">
                <a:extLst>
                  <a:ext uri="{FF2B5EF4-FFF2-40B4-BE49-F238E27FC236}">
                    <a16:creationId xmlns:a16="http://schemas.microsoft.com/office/drawing/2014/main" id="{F80AA7C1-A55C-0044-8CA1-123FE880EA8D}"/>
                  </a:ext>
                </a:extLst>
              </p14:cNvPr>
              <p14:cNvContentPartPr/>
              <p14:nvPr/>
            </p14:nvContentPartPr>
            <p14:xfrm>
              <a:off x="137181" y="2059645"/>
              <a:ext cx="2851920" cy="946080"/>
            </p14:xfrm>
          </p:contentPart>
        </mc:Choice>
        <mc:Fallback xmlns="">
          <p:pic>
            <p:nvPicPr>
              <p:cNvPr id="91" name="잉크 93">
                <a:extLst>
                  <a:ext uri="{FF2B5EF4-FFF2-40B4-BE49-F238E27FC236}">
                    <a16:creationId xmlns:a16="http://schemas.microsoft.com/office/drawing/2014/main" id="{F80AA7C1-A55C-0044-8CA1-123FE880EA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621" y="1998085"/>
                <a:ext cx="297504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잉크 137">
                <a:extLst>
                  <a:ext uri="{FF2B5EF4-FFF2-40B4-BE49-F238E27FC236}">
                    <a16:creationId xmlns:a16="http://schemas.microsoft.com/office/drawing/2014/main" id="{D0A31EBD-6DB7-E14A-9BED-CC8F1062E5E8}"/>
                  </a:ext>
                </a:extLst>
              </p14:cNvPr>
              <p14:cNvContentPartPr/>
              <p14:nvPr/>
            </p14:nvContentPartPr>
            <p14:xfrm>
              <a:off x="6204981" y="3088525"/>
              <a:ext cx="1246680" cy="658440"/>
            </p14:xfrm>
          </p:contentPart>
        </mc:Choice>
        <mc:Fallback xmlns="">
          <p:pic>
            <p:nvPicPr>
              <p:cNvPr id="131" name="잉크 137">
                <a:extLst>
                  <a:ext uri="{FF2B5EF4-FFF2-40B4-BE49-F238E27FC236}">
                    <a16:creationId xmlns:a16="http://schemas.microsoft.com/office/drawing/2014/main" id="{D0A31EBD-6DB7-E14A-9BED-CC8F1062E5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43421" y="3026931"/>
                <a:ext cx="1369800" cy="781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잉크 138">
                <a:extLst>
                  <a:ext uri="{FF2B5EF4-FFF2-40B4-BE49-F238E27FC236}">
                    <a16:creationId xmlns:a16="http://schemas.microsoft.com/office/drawing/2014/main" id="{46A80377-B341-FB43-8CEC-3DF16A3700DC}"/>
                  </a:ext>
                </a:extLst>
              </p14:cNvPr>
              <p14:cNvContentPartPr/>
              <p14:nvPr/>
            </p14:nvContentPartPr>
            <p14:xfrm>
              <a:off x="4057941" y="4592965"/>
              <a:ext cx="1254240" cy="544680"/>
            </p14:xfrm>
          </p:contentPart>
        </mc:Choice>
        <mc:Fallback xmlns="">
          <p:pic>
            <p:nvPicPr>
              <p:cNvPr id="132" name="잉크 138">
                <a:extLst>
                  <a:ext uri="{FF2B5EF4-FFF2-40B4-BE49-F238E27FC236}">
                    <a16:creationId xmlns:a16="http://schemas.microsoft.com/office/drawing/2014/main" id="{46A80377-B341-FB43-8CEC-3DF16A3700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96381" y="4531405"/>
                <a:ext cx="137736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잉크 139">
                <a:extLst>
                  <a:ext uri="{FF2B5EF4-FFF2-40B4-BE49-F238E27FC236}">
                    <a16:creationId xmlns:a16="http://schemas.microsoft.com/office/drawing/2014/main" id="{953395EE-7AB5-5A4E-BA9F-D59DF2B781C6}"/>
                  </a:ext>
                </a:extLst>
              </p14:cNvPr>
              <p14:cNvContentPartPr/>
              <p14:nvPr/>
            </p14:nvContentPartPr>
            <p14:xfrm>
              <a:off x="4329381" y="3179245"/>
              <a:ext cx="1164600" cy="552240"/>
            </p14:xfrm>
          </p:contentPart>
        </mc:Choice>
        <mc:Fallback xmlns="">
          <p:pic>
            <p:nvPicPr>
              <p:cNvPr id="133" name="잉크 139">
                <a:extLst>
                  <a:ext uri="{FF2B5EF4-FFF2-40B4-BE49-F238E27FC236}">
                    <a16:creationId xmlns:a16="http://schemas.microsoft.com/office/drawing/2014/main" id="{953395EE-7AB5-5A4E-BA9F-D59DF2B781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67821" y="3117685"/>
                <a:ext cx="12877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잉크 140">
                <a:extLst>
                  <a:ext uri="{FF2B5EF4-FFF2-40B4-BE49-F238E27FC236}">
                    <a16:creationId xmlns:a16="http://schemas.microsoft.com/office/drawing/2014/main" id="{398C5484-A2BE-8849-8B70-D7A128BFEDF1}"/>
                  </a:ext>
                </a:extLst>
              </p14:cNvPr>
              <p14:cNvContentPartPr/>
              <p14:nvPr/>
            </p14:nvContentPartPr>
            <p14:xfrm>
              <a:off x="1660701" y="4739125"/>
              <a:ext cx="1278000" cy="579960"/>
            </p14:xfrm>
          </p:contentPart>
        </mc:Choice>
        <mc:Fallback xmlns="">
          <p:pic>
            <p:nvPicPr>
              <p:cNvPr id="134" name="잉크 140">
                <a:extLst>
                  <a:ext uri="{FF2B5EF4-FFF2-40B4-BE49-F238E27FC236}">
                    <a16:creationId xmlns:a16="http://schemas.microsoft.com/office/drawing/2014/main" id="{398C5484-A2BE-8849-8B70-D7A128BFED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99141" y="4677565"/>
                <a:ext cx="140112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잉크 141">
                <a:extLst>
                  <a:ext uri="{FF2B5EF4-FFF2-40B4-BE49-F238E27FC236}">
                    <a16:creationId xmlns:a16="http://schemas.microsoft.com/office/drawing/2014/main" id="{21C530A2-E1EB-8C4C-8C51-5300CCEC1C41}"/>
                  </a:ext>
                </a:extLst>
              </p14:cNvPr>
              <p14:cNvContentPartPr/>
              <p14:nvPr/>
            </p14:nvContentPartPr>
            <p14:xfrm>
              <a:off x="1728741" y="3239725"/>
              <a:ext cx="1270440" cy="620280"/>
            </p14:xfrm>
          </p:contentPart>
        </mc:Choice>
        <mc:Fallback xmlns="">
          <p:pic>
            <p:nvPicPr>
              <p:cNvPr id="135" name="잉크 141">
                <a:extLst>
                  <a:ext uri="{FF2B5EF4-FFF2-40B4-BE49-F238E27FC236}">
                    <a16:creationId xmlns:a16="http://schemas.microsoft.com/office/drawing/2014/main" id="{21C530A2-E1EB-8C4C-8C51-5300CCEC1C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7181" y="3178165"/>
                <a:ext cx="139356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잉크 142">
                <a:extLst>
                  <a:ext uri="{FF2B5EF4-FFF2-40B4-BE49-F238E27FC236}">
                    <a16:creationId xmlns:a16="http://schemas.microsoft.com/office/drawing/2014/main" id="{A3E305BB-E3F4-6D41-9558-27825CF9A979}"/>
                  </a:ext>
                </a:extLst>
              </p14:cNvPr>
              <p14:cNvContentPartPr/>
              <p14:nvPr/>
            </p14:nvContentPartPr>
            <p14:xfrm>
              <a:off x="-14019" y="4653445"/>
              <a:ext cx="1191240" cy="604440"/>
            </p14:xfrm>
          </p:contentPart>
        </mc:Choice>
        <mc:Fallback xmlns="">
          <p:pic>
            <p:nvPicPr>
              <p:cNvPr id="136" name="잉크 142">
                <a:extLst>
                  <a:ext uri="{FF2B5EF4-FFF2-40B4-BE49-F238E27FC236}">
                    <a16:creationId xmlns:a16="http://schemas.microsoft.com/office/drawing/2014/main" id="{A3E305BB-E3F4-6D41-9558-27825CF9A9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75560" y="4591885"/>
                <a:ext cx="1313963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7" name="잉크 143">
                <a:extLst>
                  <a:ext uri="{FF2B5EF4-FFF2-40B4-BE49-F238E27FC236}">
                    <a16:creationId xmlns:a16="http://schemas.microsoft.com/office/drawing/2014/main" id="{3A055E63-53F6-6044-8131-E51654D95001}"/>
                  </a:ext>
                </a:extLst>
              </p14:cNvPr>
              <p14:cNvContentPartPr/>
              <p14:nvPr/>
            </p14:nvContentPartPr>
            <p14:xfrm>
              <a:off x="48261" y="3322885"/>
              <a:ext cx="1034280" cy="613080"/>
            </p14:xfrm>
          </p:contentPart>
        </mc:Choice>
        <mc:Fallback xmlns="">
          <p:pic>
            <p:nvPicPr>
              <p:cNvPr id="137" name="잉크 143">
                <a:extLst>
                  <a:ext uri="{FF2B5EF4-FFF2-40B4-BE49-F238E27FC236}">
                    <a16:creationId xmlns:a16="http://schemas.microsoft.com/office/drawing/2014/main" id="{3A055E63-53F6-6044-8131-E51654D950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3299" y="3261289"/>
                <a:ext cx="1157400" cy="736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0" name="잉크 174">
                <a:extLst>
                  <a:ext uri="{FF2B5EF4-FFF2-40B4-BE49-F238E27FC236}">
                    <a16:creationId xmlns:a16="http://schemas.microsoft.com/office/drawing/2014/main" id="{8CD44105-6E8D-6B42-89C8-C1056B611F2E}"/>
                  </a:ext>
                </a:extLst>
              </p14:cNvPr>
              <p14:cNvContentPartPr/>
              <p14:nvPr/>
            </p14:nvContentPartPr>
            <p14:xfrm>
              <a:off x="10493661" y="4532485"/>
              <a:ext cx="1552680" cy="847080"/>
            </p14:xfrm>
          </p:contentPart>
        </mc:Choice>
        <mc:Fallback xmlns="">
          <p:pic>
            <p:nvPicPr>
              <p:cNvPr id="170" name="잉크 174">
                <a:extLst>
                  <a:ext uri="{FF2B5EF4-FFF2-40B4-BE49-F238E27FC236}">
                    <a16:creationId xmlns:a16="http://schemas.microsoft.com/office/drawing/2014/main" id="{8CD44105-6E8D-6B42-89C8-C1056B611F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32101" y="4470925"/>
                <a:ext cx="167580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1" name="잉크 175">
                <a:extLst>
                  <a:ext uri="{FF2B5EF4-FFF2-40B4-BE49-F238E27FC236}">
                    <a16:creationId xmlns:a16="http://schemas.microsoft.com/office/drawing/2014/main" id="{CE1D8275-7EE2-C24F-9353-642CC452EF05}"/>
                  </a:ext>
                </a:extLst>
              </p14:cNvPr>
              <p14:cNvContentPartPr/>
              <p14:nvPr/>
            </p14:nvContentPartPr>
            <p14:xfrm>
              <a:off x="10649181" y="3322885"/>
              <a:ext cx="990360" cy="582480"/>
            </p14:xfrm>
          </p:contentPart>
        </mc:Choice>
        <mc:Fallback xmlns="">
          <p:pic>
            <p:nvPicPr>
              <p:cNvPr id="171" name="잉크 175">
                <a:extLst>
                  <a:ext uri="{FF2B5EF4-FFF2-40B4-BE49-F238E27FC236}">
                    <a16:creationId xmlns:a16="http://schemas.microsoft.com/office/drawing/2014/main" id="{CE1D8275-7EE2-C24F-9353-642CC452EF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87643" y="3261325"/>
                <a:ext cx="1113435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2" name="잉크 176">
                <a:extLst>
                  <a:ext uri="{FF2B5EF4-FFF2-40B4-BE49-F238E27FC236}">
                    <a16:creationId xmlns:a16="http://schemas.microsoft.com/office/drawing/2014/main" id="{1CE05ABE-D17C-9743-BF79-A5B4729399C6}"/>
                  </a:ext>
                </a:extLst>
              </p14:cNvPr>
              <p14:cNvContentPartPr/>
              <p14:nvPr/>
            </p14:nvContentPartPr>
            <p14:xfrm>
              <a:off x="8775021" y="4502245"/>
              <a:ext cx="1299960" cy="643680"/>
            </p14:xfrm>
          </p:contentPart>
        </mc:Choice>
        <mc:Fallback xmlns="">
          <p:pic>
            <p:nvPicPr>
              <p:cNvPr id="172" name="잉크 176">
                <a:extLst>
                  <a:ext uri="{FF2B5EF4-FFF2-40B4-BE49-F238E27FC236}">
                    <a16:creationId xmlns:a16="http://schemas.microsoft.com/office/drawing/2014/main" id="{1CE05ABE-D17C-9743-BF79-A5B4729399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13444" y="4440685"/>
                <a:ext cx="1423114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3" name="잉크 177">
                <a:extLst>
                  <a:ext uri="{FF2B5EF4-FFF2-40B4-BE49-F238E27FC236}">
                    <a16:creationId xmlns:a16="http://schemas.microsoft.com/office/drawing/2014/main" id="{B54AA907-F777-1442-9EDA-6C359592A4EF}"/>
                  </a:ext>
                </a:extLst>
              </p14:cNvPr>
              <p14:cNvContentPartPr/>
              <p14:nvPr/>
            </p14:nvContentPartPr>
            <p14:xfrm>
              <a:off x="8751621" y="3269965"/>
              <a:ext cx="1255320" cy="696240"/>
            </p14:xfrm>
          </p:contentPart>
        </mc:Choice>
        <mc:Fallback xmlns="">
          <p:pic>
            <p:nvPicPr>
              <p:cNvPr id="173" name="잉크 177">
                <a:extLst>
                  <a:ext uri="{FF2B5EF4-FFF2-40B4-BE49-F238E27FC236}">
                    <a16:creationId xmlns:a16="http://schemas.microsoft.com/office/drawing/2014/main" id="{B54AA907-F777-1442-9EDA-6C359592A4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90061" y="3208373"/>
                <a:ext cx="1378440" cy="819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4" name="잉크 178">
                <a:extLst>
                  <a:ext uri="{FF2B5EF4-FFF2-40B4-BE49-F238E27FC236}">
                    <a16:creationId xmlns:a16="http://schemas.microsoft.com/office/drawing/2014/main" id="{EDC8A2E1-852B-7E46-8895-89F543FA8C0E}"/>
                  </a:ext>
                </a:extLst>
              </p14:cNvPr>
              <p14:cNvContentPartPr/>
              <p14:nvPr/>
            </p14:nvContentPartPr>
            <p14:xfrm>
              <a:off x="5865501" y="4577845"/>
              <a:ext cx="1298880" cy="695880"/>
            </p14:xfrm>
          </p:contentPart>
        </mc:Choice>
        <mc:Fallback xmlns="">
          <p:pic>
            <p:nvPicPr>
              <p:cNvPr id="174" name="잉크 178">
                <a:extLst>
                  <a:ext uri="{FF2B5EF4-FFF2-40B4-BE49-F238E27FC236}">
                    <a16:creationId xmlns:a16="http://schemas.microsoft.com/office/drawing/2014/main" id="{EDC8A2E1-852B-7E46-8895-89F543FA8C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03941" y="4516285"/>
                <a:ext cx="142200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2D86D312-8CF8-0E45-AE27-6E68511C7EB1}"/>
                  </a:ext>
                </a:extLst>
              </p14:cNvPr>
              <p14:cNvContentPartPr/>
              <p14:nvPr/>
            </p14:nvContentPartPr>
            <p14:xfrm>
              <a:off x="618501" y="5084365"/>
              <a:ext cx="164880" cy="17424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2D86D312-8CF8-0E45-AE27-6E68511C7E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6421" y="5002285"/>
                <a:ext cx="3290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7" name="잉크 187">
                <a:extLst>
                  <a:ext uri="{FF2B5EF4-FFF2-40B4-BE49-F238E27FC236}">
                    <a16:creationId xmlns:a16="http://schemas.microsoft.com/office/drawing/2014/main" id="{5E52B5CE-8689-4640-8DE3-00E10726BBBC}"/>
                  </a:ext>
                </a:extLst>
              </p14:cNvPr>
              <p14:cNvContentPartPr/>
              <p14:nvPr/>
            </p14:nvContentPartPr>
            <p14:xfrm>
              <a:off x="140421" y="-736475"/>
              <a:ext cx="2095200" cy="1160640"/>
            </p14:xfrm>
          </p:contentPart>
        </mc:Choice>
        <mc:Fallback xmlns="">
          <p:pic>
            <p:nvPicPr>
              <p:cNvPr id="187" name="잉크 187">
                <a:extLst>
                  <a:ext uri="{FF2B5EF4-FFF2-40B4-BE49-F238E27FC236}">
                    <a16:creationId xmlns:a16="http://schemas.microsoft.com/office/drawing/2014/main" id="{5E52B5CE-8689-4640-8DE3-00E10726BB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41" y="-818555"/>
                <a:ext cx="2259360" cy="13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0" name="잉크 190">
                <a:extLst>
                  <a:ext uri="{FF2B5EF4-FFF2-40B4-BE49-F238E27FC236}">
                    <a16:creationId xmlns:a16="http://schemas.microsoft.com/office/drawing/2014/main" id="{DCD5019A-6464-A04F-A3D6-7E5730C6207F}"/>
                  </a:ext>
                </a:extLst>
              </p14:cNvPr>
              <p14:cNvContentPartPr/>
              <p14:nvPr/>
            </p14:nvContentPartPr>
            <p14:xfrm>
              <a:off x="-447459" y="122485"/>
              <a:ext cx="4768920" cy="5779080"/>
            </p14:xfrm>
          </p:contentPart>
        </mc:Choice>
        <mc:Fallback xmlns="">
          <p:pic>
            <p:nvPicPr>
              <p:cNvPr id="190" name="잉크 190">
                <a:extLst>
                  <a:ext uri="{FF2B5EF4-FFF2-40B4-BE49-F238E27FC236}">
                    <a16:creationId xmlns:a16="http://schemas.microsoft.com/office/drawing/2014/main" id="{DCD5019A-6464-A04F-A3D6-7E5730C620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509019" y="60925"/>
                <a:ext cx="4892040" cy="59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44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잉크 82">
                <a:extLst>
                  <a:ext uri="{FF2B5EF4-FFF2-40B4-BE49-F238E27FC236}">
                    <a16:creationId xmlns:a16="http://schemas.microsoft.com/office/drawing/2014/main" id="{51181C96-07F4-6046-9DE5-AAB67736A170}"/>
                  </a:ext>
                </a:extLst>
              </p14:cNvPr>
              <p14:cNvContentPartPr/>
              <p14:nvPr/>
            </p14:nvContentPartPr>
            <p14:xfrm>
              <a:off x="843501" y="193405"/>
              <a:ext cx="2130480" cy="771480"/>
            </p14:xfrm>
          </p:contentPart>
        </mc:Choice>
        <mc:Fallback xmlns="">
          <p:pic>
            <p:nvPicPr>
              <p:cNvPr id="82" name="잉크 82">
                <a:extLst>
                  <a:ext uri="{FF2B5EF4-FFF2-40B4-BE49-F238E27FC236}">
                    <a16:creationId xmlns:a16="http://schemas.microsoft.com/office/drawing/2014/main" id="{51181C96-07F4-6046-9DE5-AAB67736A1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941" y="131845"/>
                <a:ext cx="225360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잉크 88">
                <a:extLst>
                  <a:ext uri="{FF2B5EF4-FFF2-40B4-BE49-F238E27FC236}">
                    <a16:creationId xmlns:a16="http://schemas.microsoft.com/office/drawing/2014/main" id="{D45958CE-83DA-4B4C-89B1-6D82682C34BF}"/>
                  </a:ext>
                </a:extLst>
              </p14:cNvPr>
              <p14:cNvContentPartPr/>
              <p14:nvPr/>
            </p14:nvContentPartPr>
            <p14:xfrm>
              <a:off x="153021" y="1404445"/>
              <a:ext cx="1059840" cy="603720"/>
            </p14:xfrm>
          </p:contentPart>
        </mc:Choice>
        <mc:Fallback xmlns="">
          <p:pic>
            <p:nvPicPr>
              <p:cNvPr id="88" name="잉크 88">
                <a:extLst>
                  <a:ext uri="{FF2B5EF4-FFF2-40B4-BE49-F238E27FC236}">
                    <a16:creationId xmlns:a16="http://schemas.microsoft.com/office/drawing/2014/main" id="{D45958CE-83DA-4B4C-89B1-6D82682C34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00" y="1342848"/>
                <a:ext cx="1183002" cy="726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" name="잉크 103">
                <a:extLst>
                  <a:ext uri="{FF2B5EF4-FFF2-40B4-BE49-F238E27FC236}">
                    <a16:creationId xmlns:a16="http://schemas.microsoft.com/office/drawing/2014/main" id="{D3F1C308-3C3D-0042-A379-0ACC8FBAFDF3}"/>
                  </a:ext>
                </a:extLst>
              </p14:cNvPr>
              <p14:cNvContentPartPr/>
              <p14:nvPr/>
            </p14:nvContentPartPr>
            <p14:xfrm>
              <a:off x="3366741" y="1350805"/>
              <a:ext cx="1353600" cy="725400"/>
            </p14:xfrm>
          </p:contentPart>
        </mc:Choice>
        <mc:Fallback xmlns="">
          <p:pic>
            <p:nvPicPr>
              <p:cNvPr id="102" name="잉크 103">
                <a:extLst>
                  <a:ext uri="{FF2B5EF4-FFF2-40B4-BE49-F238E27FC236}">
                    <a16:creationId xmlns:a16="http://schemas.microsoft.com/office/drawing/2014/main" id="{D3F1C308-3C3D-0042-A379-0ACC8FBAFD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5181" y="1289245"/>
                <a:ext cx="147672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" name="잉크 104">
                <a:extLst>
                  <a:ext uri="{FF2B5EF4-FFF2-40B4-BE49-F238E27FC236}">
                    <a16:creationId xmlns:a16="http://schemas.microsoft.com/office/drawing/2014/main" id="{0EE1BEC7-E6A6-054D-A9F3-01B5D5AC4F82}"/>
                  </a:ext>
                </a:extLst>
              </p14:cNvPr>
              <p14:cNvContentPartPr/>
              <p14:nvPr/>
            </p14:nvContentPartPr>
            <p14:xfrm>
              <a:off x="1855101" y="1391125"/>
              <a:ext cx="1077840" cy="677520"/>
            </p14:xfrm>
          </p:contentPart>
        </mc:Choice>
        <mc:Fallback xmlns="">
          <p:pic>
            <p:nvPicPr>
              <p:cNvPr id="103" name="잉크 104">
                <a:extLst>
                  <a:ext uri="{FF2B5EF4-FFF2-40B4-BE49-F238E27FC236}">
                    <a16:creationId xmlns:a16="http://schemas.microsoft.com/office/drawing/2014/main" id="{0EE1BEC7-E6A6-054D-A9F3-01B5D5AC4F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3541" y="1329565"/>
                <a:ext cx="120096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9" name="잉크 129">
                <a:extLst>
                  <a:ext uri="{FF2B5EF4-FFF2-40B4-BE49-F238E27FC236}">
                    <a16:creationId xmlns:a16="http://schemas.microsoft.com/office/drawing/2014/main" id="{689291FE-181C-6542-8D10-78B267ED6AF1}"/>
                  </a:ext>
                </a:extLst>
              </p14:cNvPr>
              <p14:cNvContentPartPr/>
              <p14:nvPr/>
            </p14:nvContentPartPr>
            <p14:xfrm>
              <a:off x="554781" y="2114365"/>
              <a:ext cx="3659040" cy="2804040"/>
            </p14:xfrm>
          </p:contentPart>
        </mc:Choice>
        <mc:Fallback xmlns="">
          <p:pic>
            <p:nvPicPr>
              <p:cNvPr id="129" name="잉크 129">
                <a:extLst>
                  <a:ext uri="{FF2B5EF4-FFF2-40B4-BE49-F238E27FC236}">
                    <a16:creationId xmlns:a16="http://schemas.microsoft.com/office/drawing/2014/main" id="{689291FE-181C-6542-8D10-78B267ED6A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221" y="2052805"/>
                <a:ext cx="3782160" cy="29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C66B9A8D-6713-F14D-88F9-7E82B5F67D72}"/>
                  </a:ext>
                </a:extLst>
              </p14:cNvPr>
              <p14:cNvContentPartPr/>
              <p14:nvPr/>
            </p14:nvContentPartPr>
            <p14:xfrm>
              <a:off x="4705581" y="1232365"/>
              <a:ext cx="173520" cy="155880"/>
            </p14:xfrm>
          </p:contentPart>
        </mc:Choice>
        <mc:Fallback xmlns=""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C66B9A8D-6713-F14D-88F9-7E82B5F67D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3501" y="1150285"/>
                <a:ext cx="337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04AE3E68-D756-FA48-934A-F6BF3FFB4066}"/>
                  </a:ext>
                </a:extLst>
              </p14:cNvPr>
              <p14:cNvContentPartPr/>
              <p14:nvPr/>
            </p14:nvContentPartPr>
            <p14:xfrm>
              <a:off x="101181" y="2586325"/>
              <a:ext cx="714240" cy="205236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04AE3E68-D756-FA48-934A-F6BF3FFB40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101" y="2504245"/>
                <a:ext cx="878400" cy="22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F49810C1-1E1A-6542-ADBF-F002137A72EA}"/>
                  </a:ext>
                </a:extLst>
              </p14:cNvPr>
              <p14:cNvContentPartPr/>
              <p14:nvPr/>
            </p14:nvContentPartPr>
            <p14:xfrm>
              <a:off x="1891461" y="2725645"/>
              <a:ext cx="453240" cy="2001960"/>
            </p14:xfrm>
          </p:contentPart>
        </mc:Choice>
        <mc:Fallback xmlns=""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F49810C1-1E1A-6542-ADBF-F002137A72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9381" y="2643565"/>
                <a:ext cx="617400" cy="21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E260E6FC-E37D-3644-94D4-BBB11117D626}"/>
                  </a:ext>
                </a:extLst>
              </p14:cNvPr>
              <p14:cNvContentPartPr/>
              <p14:nvPr/>
            </p14:nvContentPartPr>
            <p14:xfrm>
              <a:off x="3856341" y="2530885"/>
              <a:ext cx="650520" cy="2610000"/>
            </p14:xfrm>
          </p:contentPart>
        </mc:Choice>
        <mc:Fallback xmlns=""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E260E6FC-E37D-3644-94D4-BBB11117D6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4261" y="2448805"/>
                <a:ext cx="814680" cy="27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DD883BBC-7235-EF4D-8956-8C284EC273FE}"/>
                  </a:ext>
                </a:extLst>
              </p14:cNvPr>
              <p14:cNvContentPartPr/>
              <p14:nvPr/>
            </p14:nvContentPartPr>
            <p14:xfrm>
              <a:off x="381621" y="4721485"/>
              <a:ext cx="88560" cy="5328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DD883BBC-7235-EF4D-8956-8C284EC273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1021" y="4690885"/>
                <a:ext cx="1497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4" name="잉크 214">
                <a:extLst>
                  <a:ext uri="{FF2B5EF4-FFF2-40B4-BE49-F238E27FC236}">
                    <a16:creationId xmlns:a16="http://schemas.microsoft.com/office/drawing/2014/main" id="{4853256F-C66C-0349-8569-45E54AEAAADD}"/>
                  </a:ext>
                </a:extLst>
              </p14:cNvPr>
              <p14:cNvContentPartPr/>
              <p14:nvPr/>
            </p14:nvContentPartPr>
            <p14:xfrm>
              <a:off x="6010941" y="1901965"/>
              <a:ext cx="3296160" cy="1225080"/>
            </p14:xfrm>
          </p:contentPart>
        </mc:Choice>
        <mc:Fallback xmlns="">
          <p:pic>
            <p:nvPicPr>
              <p:cNvPr id="214" name="잉크 214">
                <a:extLst>
                  <a:ext uri="{FF2B5EF4-FFF2-40B4-BE49-F238E27FC236}">
                    <a16:creationId xmlns:a16="http://schemas.microsoft.com/office/drawing/2014/main" id="{4853256F-C66C-0349-8569-45E54AEAAA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49381" y="1840405"/>
                <a:ext cx="3419280" cy="13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02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잉크 60">
                <a:extLst>
                  <a:ext uri="{FF2B5EF4-FFF2-40B4-BE49-F238E27FC236}">
                    <a16:creationId xmlns:a16="http://schemas.microsoft.com/office/drawing/2014/main" id="{EFB75B1D-FFE2-C34C-97DA-3BB3A9A71CF4}"/>
                  </a:ext>
                </a:extLst>
              </p14:cNvPr>
              <p14:cNvContentPartPr/>
              <p14:nvPr/>
            </p14:nvContentPartPr>
            <p14:xfrm>
              <a:off x="335541" y="57325"/>
              <a:ext cx="1860120" cy="630720"/>
            </p14:xfrm>
          </p:contentPart>
        </mc:Choice>
        <mc:Fallback xmlns="">
          <p:pic>
            <p:nvPicPr>
              <p:cNvPr id="60" name="잉크 60">
                <a:extLst>
                  <a:ext uri="{FF2B5EF4-FFF2-40B4-BE49-F238E27FC236}">
                    <a16:creationId xmlns:a16="http://schemas.microsoft.com/office/drawing/2014/main" id="{EFB75B1D-FFE2-C34C-97DA-3BB3A9A71C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981" y="-4235"/>
                <a:ext cx="198324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5B47809C-A0CE-4E4A-9D05-5FEBD71CA0DC}"/>
                  </a:ext>
                </a:extLst>
              </p14:cNvPr>
              <p14:cNvContentPartPr/>
              <p14:nvPr/>
            </p14:nvContentPartPr>
            <p14:xfrm>
              <a:off x="2580501" y="123205"/>
              <a:ext cx="38160" cy="47592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5B47809C-A0CE-4E4A-9D05-5FEBD71CA0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8941" y="61645"/>
                <a:ext cx="16128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0" name="잉크 70">
                <a:extLst>
                  <a:ext uri="{FF2B5EF4-FFF2-40B4-BE49-F238E27FC236}">
                    <a16:creationId xmlns:a16="http://schemas.microsoft.com/office/drawing/2014/main" id="{ECF77D87-9F26-7242-93D9-25E27730404E}"/>
                  </a:ext>
                </a:extLst>
              </p14:cNvPr>
              <p14:cNvContentPartPr/>
              <p14:nvPr/>
            </p14:nvContentPartPr>
            <p14:xfrm>
              <a:off x="1251021" y="1301485"/>
              <a:ext cx="2153880" cy="506880"/>
            </p14:xfrm>
          </p:contentPart>
        </mc:Choice>
        <mc:Fallback xmlns="">
          <p:pic>
            <p:nvPicPr>
              <p:cNvPr id="70" name="잉크 70">
                <a:extLst>
                  <a:ext uri="{FF2B5EF4-FFF2-40B4-BE49-F238E27FC236}">
                    <a16:creationId xmlns:a16="http://schemas.microsoft.com/office/drawing/2014/main" id="{ECF77D87-9F26-7242-93D9-25E2773040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9461" y="1239925"/>
                <a:ext cx="227700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잉크 80">
                <a:extLst>
                  <a:ext uri="{FF2B5EF4-FFF2-40B4-BE49-F238E27FC236}">
                    <a16:creationId xmlns:a16="http://schemas.microsoft.com/office/drawing/2014/main" id="{35058447-87E4-D542-9404-D1DC6F0B51E3}"/>
                  </a:ext>
                </a:extLst>
              </p14:cNvPr>
              <p14:cNvContentPartPr/>
              <p14:nvPr/>
            </p14:nvContentPartPr>
            <p14:xfrm>
              <a:off x="269301" y="2609365"/>
              <a:ext cx="370800" cy="1293120"/>
            </p14:xfrm>
          </p:contentPart>
        </mc:Choice>
        <mc:Fallback xmlns="">
          <p:pic>
            <p:nvPicPr>
              <p:cNvPr id="79" name="잉크 80">
                <a:extLst>
                  <a:ext uri="{FF2B5EF4-FFF2-40B4-BE49-F238E27FC236}">
                    <a16:creationId xmlns:a16="http://schemas.microsoft.com/office/drawing/2014/main" id="{35058447-87E4-D542-9404-D1DC6F0B51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41" y="2547805"/>
                <a:ext cx="493920" cy="14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잉크 81">
                <a:extLst>
                  <a:ext uri="{FF2B5EF4-FFF2-40B4-BE49-F238E27FC236}">
                    <a16:creationId xmlns:a16="http://schemas.microsoft.com/office/drawing/2014/main" id="{3AA6DE25-1730-4D4A-AA76-F74433D6531C}"/>
                  </a:ext>
                </a:extLst>
              </p14:cNvPr>
              <p14:cNvContentPartPr/>
              <p14:nvPr/>
            </p14:nvContentPartPr>
            <p14:xfrm>
              <a:off x="63381" y="1808005"/>
              <a:ext cx="758160" cy="456480"/>
            </p14:xfrm>
          </p:contentPart>
        </mc:Choice>
        <mc:Fallback xmlns="">
          <p:pic>
            <p:nvPicPr>
              <p:cNvPr id="80" name="잉크 81">
                <a:extLst>
                  <a:ext uri="{FF2B5EF4-FFF2-40B4-BE49-F238E27FC236}">
                    <a16:creationId xmlns:a16="http://schemas.microsoft.com/office/drawing/2014/main" id="{3AA6DE25-1730-4D4A-AA76-F74433D653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1" y="1746445"/>
                <a:ext cx="8812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2" name="잉크 93">
                <a:extLst>
                  <a:ext uri="{FF2B5EF4-FFF2-40B4-BE49-F238E27FC236}">
                    <a16:creationId xmlns:a16="http://schemas.microsoft.com/office/drawing/2014/main" id="{78B6DFAC-69A3-5B49-8EDC-275630D93BB2}"/>
                  </a:ext>
                </a:extLst>
              </p14:cNvPr>
              <p14:cNvContentPartPr/>
              <p14:nvPr/>
            </p14:nvContentPartPr>
            <p14:xfrm>
              <a:off x="5250981" y="3141805"/>
              <a:ext cx="582480" cy="1622520"/>
            </p14:xfrm>
          </p:contentPart>
        </mc:Choice>
        <mc:Fallback xmlns="">
          <p:pic>
            <p:nvPicPr>
              <p:cNvPr id="92" name="잉크 93">
                <a:extLst>
                  <a:ext uri="{FF2B5EF4-FFF2-40B4-BE49-F238E27FC236}">
                    <a16:creationId xmlns:a16="http://schemas.microsoft.com/office/drawing/2014/main" id="{78B6DFAC-69A3-5B49-8EDC-275630D93B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9421" y="3080231"/>
                <a:ext cx="705600" cy="1745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3" name="잉크 94">
                <a:extLst>
                  <a:ext uri="{FF2B5EF4-FFF2-40B4-BE49-F238E27FC236}">
                    <a16:creationId xmlns:a16="http://schemas.microsoft.com/office/drawing/2014/main" id="{E41AE98F-0BE5-EF47-91CC-9F7F805F22F3}"/>
                  </a:ext>
                </a:extLst>
              </p14:cNvPr>
              <p14:cNvContentPartPr/>
              <p14:nvPr/>
            </p14:nvContentPartPr>
            <p14:xfrm>
              <a:off x="5046861" y="1581205"/>
              <a:ext cx="1232640" cy="1149480"/>
            </p14:xfrm>
          </p:contentPart>
        </mc:Choice>
        <mc:Fallback xmlns="">
          <p:pic>
            <p:nvPicPr>
              <p:cNvPr id="93" name="잉크 94">
                <a:extLst>
                  <a:ext uri="{FF2B5EF4-FFF2-40B4-BE49-F238E27FC236}">
                    <a16:creationId xmlns:a16="http://schemas.microsoft.com/office/drawing/2014/main" id="{E41AE98F-0BE5-EF47-91CC-9F7F805F22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5301" y="1519645"/>
                <a:ext cx="1355760" cy="12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잉크 103">
                <a:extLst>
                  <a:ext uri="{FF2B5EF4-FFF2-40B4-BE49-F238E27FC236}">
                    <a16:creationId xmlns:a16="http://schemas.microsoft.com/office/drawing/2014/main" id="{F92EBD86-0D87-F54D-A8AB-40B01F2298E6}"/>
                  </a:ext>
                </a:extLst>
              </p14:cNvPr>
              <p14:cNvContentPartPr/>
              <p14:nvPr/>
            </p14:nvContentPartPr>
            <p14:xfrm>
              <a:off x="6876381" y="848965"/>
              <a:ext cx="2721960" cy="830880"/>
            </p14:xfrm>
          </p:contentPart>
        </mc:Choice>
        <mc:Fallback xmlns="">
          <p:pic>
            <p:nvPicPr>
              <p:cNvPr id="103" name="잉크 103">
                <a:extLst>
                  <a:ext uri="{FF2B5EF4-FFF2-40B4-BE49-F238E27FC236}">
                    <a16:creationId xmlns:a16="http://schemas.microsoft.com/office/drawing/2014/main" id="{F92EBD86-0D87-F54D-A8AB-40B01F2298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4821" y="787432"/>
                <a:ext cx="2844720" cy="953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0" name="잉크 110">
                <a:extLst>
                  <a:ext uri="{FF2B5EF4-FFF2-40B4-BE49-F238E27FC236}">
                    <a16:creationId xmlns:a16="http://schemas.microsoft.com/office/drawing/2014/main" id="{4B9D5B7F-775F-3C4D-8638-67807263C269}"/>
                  </a:ext>
                </a:extLst>
              </p14:cNvPr>
              <p14:cNvContentPartPr/>
              <p14:nvPr/>
            </p14:nvContentPartPr>
            <p14:xfrm>
              <a:off x="-251619" y="991525"/>
              <a:ext cx="5087160" cy="5148360"/>
            </p14:xfrm>
          </p:contentPart>
        </mc:Choice>
        <mc:Fallback xmlns="">
          <p:pic>
            <p:nvPicPr>
              <p:cNvPr id="110" name="잉크 110">
                <a:extLst>
                  <a:ext uri="{FF2B5EF4-FFF2-40B4-BE49-F238E27FC236}">
                    <a16:creationId xmlns:a16="http://schemas.microsoft.com/office/drawing/2014/main" id="{4B9D5B7F-775F-3C4D-8638-67807263C2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313179" y="929965"/>
                <a:ext cx="5210280" cy="52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6" name="잉크 116">
                <a:extLst>
                  <a:ext uri="{FF2B5EF4-FFF2-40B4-BE49-F238E27FC236}">
                    <a16:creationId xmlns:a16="http://schemas.microsoft.com/office/drawing/2014/main" id="{9601A9C7-63E3-014A-87B1-03CE0E98DCF6}"/>
                  </a:ext>
                </a:extLst>
              </p14:cNvPr>
              <p14:cNvContentPartPr/>
              <p14:nvPr/>
            </p14:nvContentPartPr>
            <p14:xfrm>
              <a:off x="4411101" y="397885"/>
              <a:ext cx="5612760" cy="6328440"/>
            </p14:xfrm>
          </p:contentPart>
        </mc:Choice>
        <mc:Fallback xmlns="">
          <p:pic>
            <p:nvPicPr>
              <p:cNvPr id="116" name="잉크 116">
                <a:extLst>
                  <a:ext uri="{FF2B5EF4-FFF2-40B4-BE49-F238E27FC236}">
                    <a16:creationId xmlns:a16="http://schemas.microsoft.com/office/drawing/2014/main" id="{9601A9C7-63E3-014A-87B1-03CE0E98DC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49541" y="336325"/>
                <a:ext cx="5735880" cy="64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EDAB36CC-0958-9448-91FF-BB9FD3E8FC29}"/>
                  </a:ext>
                </a:extLst>
              </p14:cNvPr>
              <p14:cNvContentPartPr/>
              <p14:nvPr/>
            </p14:nvContentPartPr>
            <p14:xfrm>
              <a:off x="9358581" y="3062965"/>
              <a:ext cx="2132280" cy="28008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EDAB36CC-0958-9448-91FF-BB9FD3E8FC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97021" y="3001405"/>
                <a:ext cx="22550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3" name="잉크 123">
                <a:extLst>
                  <a:ext uri="{FF2B5EF4-FFF2-40B4-BE49-F238E27FC236}">
                    <a16:creationId xmlns:a16="http://schemas.microsoft.com/office/drawing/2014/main" id="{6F8386AF-B278-EB4E-938A-C9947800B224}"/>
                  </a:ext>
                </a:extLst>
              </p14:cNvPr>
              <p14:cNvContentPartPr/>
              <p14:nvPr/>
            </p14:nvContentPartPr>
            <p14:xfrm>
              <a:off x="3365661" y="-244355"/>
              <a:ext cx="1909440" cy="827280"/>
            </p14:xfrm>
          </p:contentPart>
        </mc:Choice>
        <mc:Fallback xmlns="">
          <p:pic>
            <p:nvPicPr>
              <p:cNvPr id="123" name="잉크 123">
                <a:extLst>
                  <a:ext uri="{FF2B5EF4-FFF2-40B4-BE49-F238E27FC236}">
                    <a16:creationId xmlns:a16="http://schemas.microsoft.com/office/drawing/2014/main" id="{6F8386AF-B278-EB4E-938A-C9947800B2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04101" y="-305915"/>
                <a:ext cx="203256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81172D4E-B15A-4146-A0E1-35345BB9E5A5}"/>
                  </a:ext>
                </a:extLst>
              </p14:cNvPr>
              <p14:cNvContentPartPr/>
              <p14:nvPr/>
            </p14:nvContentPartPr>
            <p14:xfrm>
              <a:off x="7725621" y="-748355"/>
              <a:ext cx="53280" cy="633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81172D4E-B15A-4146-A0E1-35345BB9E5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64061" y="-809915"/>
                <a:ext cx="176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4" name="잉크 134">
                <a:extLst>
                  <a:ext uri="{FF2B5EF4-FFF2-40B4-BE49-F238E27FC236}">
                    <a16:creationId xmlns:a16="http://schemas.microsoft.com/office/drawing/2014/main" id="{D2A4BA4D-3A7D-0E40-9AB0-C9B6EAA4D552}"/>
                  </a:ext>
                </a:extLst>
              </p14:cNvPr>
              <p14:cNvContentPartPr/>
              <p14:nvPr/>
            </p14:nvContentPartPr>
            <p14:xfrm>
              <a:off x="5729781" y="-414635"/>
              <a:ext cx="2737080" cy="672840"/>
            </p14:xfrm>
          </p:contentPart>
        </mc:Choice>
        <mc:Fallback xmlns="">
          <p:pic>
            <p:nvPicPr>
              <p:cNvPr id="134" name="잉크 134">
                <a:extLst>
                  <a:ext uri="{FF2B5EF4-FFF2-40B4-BE49-F238E27FC236}">
                    <a16:creationId xmlns:a16="http://schemas.microsoft.com/office/drawing/2014/main" id="{D2A4BA4D-3A7D-0E40-9AB0-C9B6EAA4D5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68221" y="-476195"/>
                <a:ext cx="28602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921FCAEA-F690-7640-A721-5A7E4325A647}"/>
                  </a:ext>
                </a:extLst>
              </p14:cNvPr>
              <p14:cNvContentPartPr/>
              <p14:nvPr/>
            </p14:nvContentPartPr>
            <p14:xfrm>
              <a:off x="2827101" y="2933365"/>
              <a:ext cx="60840" cy="38592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921FCAEA-F690-7640-A721-5A7E4325A6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65541" y="2871805"/>
                <a:ext cx="1839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30DF398F-0C39-8C4F-86A9-66960ACA4387}"/>
                  </a:ext>
                </a:extLst>
              </p14:cNvPr>
              <p14:cNvContentPartPr/>
              <p14:nvPr/>
            </p14:nvContentPartPr>
            <p14:xfrm>
              <a:off x="3144621" y="2963605"/>
              <a:ext cx="227160" cy="19692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30DF398F-0C39-8C4F-86A9-66960ACA43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83061" y="2902045"/>
                <a:ext cx="3502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잉크 140">
                <a:extLst>
                  <a:ext uri="{FF2B5EF4-FFF2-40B4-BE49-F238E27FC236}">
                    <a16:creationId xmlns:a16="http://schemas.microsoft.com/office/drawing/2014/main" id="{FEAF9BA3-E027-E646-AAE1-2D09DAFF384F}"/>
                  </a:ext>
                </a:extLst>
              </p14:cNvPr>
              <p14:cNvContentPartPr/>
              <p14:nvPr/>
            </p14:nvContentPartPr>
            <p14:xfrm>
              <a:off x="3651141" y="2899525"/>
              <a:ext cx="491760" cy="396720"/>
            </p14:xfrm>
          </p:contentPart>
        </mc:Choice>
        <mc:Fallback xmlns="">
          <p:pic>
            <p:nvPicPr>
              <p:cNvPr id="140" name="잉크 140">
                <a:extLst>
                  <a:ext uri="{FF2B5EF4-FFF2-40B4-BE49-F238E27FC236}">
                    <a16:creationId xmlns:a16="http://schemas.microsoft.com/office/drawing/2014/main" id="{FEAF9BA3-E027-E646-AAE1-2D09DAFF38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9581" y="2837965"/>
                <a:ext cx="6148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잉크 146">
                <a:extLst>
                  <a:ext uri="{FF2B5EF4-FFF2-40B4-BE49-F238E27FC236}">
                    <a16:creationId xmlns:a16="http://schemas.microsoft.com/office/drawing/2014/main" id="{A29E1FB3-D686-EF44-A532-8A9A16F928CC}"/>
                  </a:ext>
                </a:extLst>
              </p14:cNvPr>
              <p14:cNvContentPartPr/>
              <p14:nvPr/>
            </p14:nvContentPartPr>
            <p14:xfrm>
              <a:off x="2774181" y="3773245"/>
              <a:ext cx="695160" cy="293400"/>
            </p14:xfrm>
          </p:contentPart>
        </mc:Choice>
        <mc:Fallback xmlns="">
          <p:pic>
            <p:nvPicPr>
              <p:cNvPr id="146" name="잉크 146">
                <a:extLst>
                  <a:ext uri="{FF2B5EF4-FFF2-40B4-BE49-F238E27FC236}">
                    <a16:creationId xmlns:a16="http://schemas.microsoft.com/office/drawing/2014/main" id="{A29E1FB3-D686-EF44-A532-8A9A16F928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12621" y="3711685"/>
                <a:ext cx="8179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04F01DBF-0D12-9C47-BDC3-4A479A87E21E}"/>
                  </a:ext>
                </a:extLst>
              </p14:cNvPr>
              <p14:cNvContentPartPr/>
              <p14:nvPr/>
            </p14:nvContentPartPr>
            <p14:xfrm>
              <a:off x="132501" y="1080805"/>
              <a:ext cx="1016640" cy="25020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04F01DBF-0D12-9C47-BDC3-4A479A87E2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21" y="998725"/>
                <a:ext cx="11808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잉크 159">
                <a:extLst>
                  <a:ext uri="{FF2B5EF4-FFF2-40B4-BE49-F238E27FC236}">
                    <a16:creationId xmlns:a16="http://schemas.microsoft.com/office/drawing/2014/main" id="{B2C8866B-31EA-484F-848F-C9607FB98277}"/>
                  </a:ext>
                </a:extLst>
              </p14:cNvPr>
              <p14:cNvContentPartPr/>
              <p14:nvPr/>
            </p14:nvContentPartPr>
            <p14:xfrm>
              <a:off x="3863541" y="234085"/>
              <a:ext cx="7498800" cy="7180200"/>
            </p14:xfrm>
          </p:contentPart>
        </mc:Choice>
        <mc:Fallback xmlns="">
          <p:pic>
            <p:nvPicPr>
              <p:cNvPr id="159" name="잉크 159">
                <a:extLst>
                  <a:ext uri="{FF2B5EF4-FFF2-40B4-BE49-F238E27FC236}">
                    <a16:creationId xmlns:a16="http://schemas.microsoft.com/office/drawing/2014/main" id="{B2C8866B-31EA-484F-848F-C9607FB982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01981" y="152005"/>
                <a:ext cx="7642440" cy="73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89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8" name="잉크 139">
                <a:extLst>
                  <a:ext uri="{FF2B5EF4-FFF2-40B4-BE49-F238E27FC236}">
                    <a16:creationId xmlns:a16="http://schemas.microsoft.com/office/drawing/2014/main" id="{E8CC0609-D16F-104A-B3D3-F69EE90673D6}"/>
                  </a:ext>
                </a:extLst>
              </p14:cNvPr>
              <p14:cNvContentPartPr/>
              <p14:nvPr/>
            </p14:nvContentPartPr>
            <p14:xfrm>
              <a:off x="2225181" y="-15755"/>
              <a:ext cx="3863520" cy="884160"/>
            </p14:xfrm>
          </p:contentPart>
        </mc:Choice>
        <mc:Fallback xmlns="">
          <p:pic>
            <p:nvPicPr>
              <p:cNvPr id="138" name="잉크 139">
                <a:extLst>
                  <a:ext uri="{FF2B5EF4-FFF2-40B4-BE49-F238E27FC236}">
                    <a16:creationId xmlns:a16="http://schemas.microsoft.com/office/drawing/2014/main" id="{E8CC0609-D16F-104A-B3D3-F69EE9067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975" y="-77340"/>
                <a:ext cx="3986651" cy="1007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9" name="잉크 140">
                <a:extLst>
                  <a:ext uri="{FF2B5EF4-FFF2-40B4-BE49-F238E27FC236}">
                    <a16:creationId xmlns:a16="http://schemas.microsoft.com/office/drawing/2014/main" id="{3B5042B2-492C-FF45-BB9E-3F8D21023AF8}"/>
                  </a:ext>
                </a:extLst>
              </p14:cNvPr>
              <p14:cNvContentPartPr/>
              <p14:nvPr/>
            </p14:nvContentPartPr>
            <p14:xfrm>
              <a:off x="244821" y="20245"/>
              <a:ext cx="1504440" cy="666000"/>
            </p14:xfrm>
          </p:contentPart>
        </mc:Choice>
        <mc:Fallback xmlns="">
          <p:pic>
            <p:nvPicPr>
              <p:cNvPr id="139" name="잉크 140">
                <a:extLst>
                  <a:ext uri="{FF2B5EF4-FFF2-40B4-BE49-F238E27FC236}">
                    <a16:creationId xmlns:a16="http://schemas.microsoft.com/office/drawing/2014/main" id="{3B5042B2-492C-FF45-BB9E-3F8D21023A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276" y="-41315"/>
                <a:ext cx="1627531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9" name="잉크 149">
                <a:extLst>
                  <a:ext uri="{FF2B5EF4-FFF2-40B4-BE49-F238E27FC236}">
                    <a16:creationId xmlns:a16="http://schemas.microsoft.com/office/drawing/2014/main" id="{900A8926-00F5-4040-B33F-EDE316DFC1CA}"/>
                  </a:ext>
                </a:extLst>
              </p14:cNvPr>
              <p14:cNvContentPartPr/>
              <p14:nvPr/>
            </p14:nvContentPartPr>
            <p14:xfrm>
              <a:off x="1227621" y="1476085"/>
              <a:ext cx="5224680" cy="3749760"/>
            </p14:xfrm>
          </p:contentPart>
        </mc:Choice>
        <mc:Fallback xmlns="">
          <p:pic>
            <p:nvPicPr>
              <p:cNvPr id="149" name="잉크 149">
                <a:extLst>
                  <a:ext uri="{FF2B5EF4-FFF2-40B4-BE49-F238E27FC236}">
                    <a16:creationId xmlns:a16="http://schemas.microsoft.com/office/drawing/2014/main" id="{900A8926-00F5-4040-B33F-EDE316DFC1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6061" y="1414525"/>
                <a:ext cx="5347800" cy="38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6" name="잉크 156">
                <a:extLst>
                  <a:ext uri="{FF2B5EF4-FFF2-40B4-BE49-F238E27FC236}">
                    <a16:creationId xmlns:a16="http://schemas.microsoft.com/office/drawing/2014/main" id="{A5B06CC4-480A-B94E-9B4D-9FA13B8C8C23}"/>
                  </a:ext>
                </a:extLst>
              </p14:cNvPr>
              <p14:cNvContentPartPr/>
              <p14:nvPr/>
            </p14:nvContentPartPr>
            <p14:xfrm>
              <a:off x="376581" y="5434645"/>
              <a:ext cx="889200" cy="675720"/>
            </p14:xfrm>
          </p:contentPart>
        </mc:Choice>
        <mc:Fallback xmlns="">
          <p:pic>
            <p:nvPicPr>
              <p:cNvPr id="156" name="잉크 156">
                <a:extLst>
                  <a:ext uri="{FF2B5EF4-FFF2-40B4-BE49-F238E27FC236}">
                    <a16:creationId xmlns:a16="http://schemas.microsoft.com/office/drawing/2014/main" id="{A5B06CC4-480A-B94E-9B4D-9FA13B8C8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021" y="5373085"/>
                <a:ext cx="101196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7" name="잉크 167">
                <a:extLst>
                  <a:ext uri="{FF2B5EF4-FFF2-40B4-BE49-F238E27FC236}">
                    <a16:creationId xmlns:a16="http://schemas.microsoft.com/office/drawing/2014/main" id="{B5B38D61-1B2C-8040-98BF-E6B8B15C413A}"/>
                  </a:ext>
                </a:extLst>
              </p14:cNvPr>
              <p14:cNvContentPartPr/>
              <p14:nvPr/>
            </p14:nvContentPartPr>
            <p14:xfrm>
              <a:off x="6216861" y="2043805"/>
              <a:ext cx="1088280" cy="1005120"/>
            </p14:xfrm>
          </p:contentPart>
        </mc:Choice>
        <mc:Fallback xmlns="">
          <p:pic>
            <p:nvPicPr>
              <p:cNvPr id="167" name="잉크 167">
                <a:extLst>
                  <a:ext uri="{FF2B5EF4-FFF2-40B4-BE49-F238E27FC236}">
                    <a16:creationId xmlns:a16="http://schemas.microsoft.com/office/drawing/2014/main" id="{B5B38D61-1B2C-8040-98BF-E6B8B15C41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5281" y="1982223"/>
                <a:ext cx="1211441" cy="1128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6" name="잉크 176">
                <a:extLst>
                  <a:ext uri="{FF2B5EF4-FFF2-40B4-BE49-F238E27FC236}">
                    <a16:creationId xmlns:a16="http://schemas.microsoft.com/office/drawing/2014/main" id="{584B314B-2537-3F47-9CA4-060863268134}"/>
                  </a:ext>
                </a:extLst>
              </p14:cNvPr>
              <p14:cNvContentPartPr/>
              <p14:nvPr/>
            </p14:nvContentPartPr>
            <p14:xfrm>
              <a:off x="1656021" y="932485"/>
              <a:ext cx="1302840" cy="717840"/>
            </p14:xfrm>
          </p:contentPart>
        </mc:Choice>
        <mc:Fallback xmlns="">
          <p:pic>
            <p:nvPicPr>
              <p:cNvPr id="176" name="잉크 176">
                <a:extLst>
                  <a:ext uri="{FF2B5EF4-FFF2-40B4-BE49-F238E27FC236}">
                    <a16:creationId xmlns:a16="http://schemas.microsoft.com/office/drawing/2014/main" id="{584B314B-2537-3F47-9CA4-0608632681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4478" y="870925"/>
                <a:ext cx="1425926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1" name="잉크 181">
                <a:extLst>
                  <a:ext uri="{FF2B5EF4-FFF2-40B4-BE49-F238E27FC236}">
                    <a16:creationId xmlns:a16="http://schemas.microsoft.com/office/drawing/2014/main" id="{156BB14E-DAE8-4E42-A782-42A7BCAAA3D5}"/>
                  </a:ext>
                </a:extLst>
              </p14:cNvPr>
              <p14:cNvContentPartPr/>
              <p14:nvPr/>
            </p14:nvContentPartPr>
            <p14:xfrm>
              <a:off x="7675941" y="1386085"/>
              <a:ext cx="875160" cy="680040"/>
            </p14:xfrm>
          </p:contentPart>
        </mc:Choice>
        <mc:Fallback xmlns="">
          <p:pic>
            <p:nvPicPr>
              <p:cNvPr id="181" name="잉크 181">
                <a:extLst>
                  <a:ext uri="{FF2B5EF4-FFF2-40B4-BE49-F238E27FC236}">
                    <a16:creationId xmlns:a16="http://schemas.microsoft.com/office/drawing/2014/main" id="{156BB14E-DAE8-4E42-A782-42A7BCAAA3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14406" y="1324525"/>
                <a:ext cx="998229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D0B15489-9ACA-9043-8FA9-85FC1752139B}"/>
                  </a:ext>
                </a:extLst>
              </p14:cNvPr>
              <p14:cNvContentPartPr/>
              <p14:nvPr/>
            </p14:nvContentPartPr>
            <p14:xfrm>
              <a:off x="8932341" y="1203205"/>
              <a:ext cx="101880" cy="25812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D0B15489-9ACA-9043-8FA9-85FC175213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70781" y="1141645"/>
                <a:ext cx="2250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4" name="잉크 183">
                <a:extLst>
                  <a:ext uri="{FF2B5EF4-FFF2-40B4-BE49-F238E27FC236}">
                    <a16:creationId xmlns:a16="http://schemas.microsoft.com/office/drawing/2014/main" id="{2F01CFEB-AC73-5D4C-A1B3-680B10D9A157}"/>
                  </a:ext>
                </a:extLst>
              </p14:cNvPr>
              <p14:cNvContentPartPr/>
              <p14:nvPr/>
            </p14:nvContentPartPr>
            <p14:xfrm>
              <a:off x="8810661" y="1394725"/>
              <a:ext cx="755640" cy="443880"/>
            </p14:xfrm>
          </p:contentPart>
        </mc:Choice>
        <mc:Fallback xmlns="">
          <p:pic>
            <p:nvPicPr>
              <p:cNvPr id="184" name="잉크 183">
                <a:extLst>
                  <a:ext uri="{FF2B5EF4-FFF2-40B4-BE49-F238E27FC236}">
                    <a16:creationId xmlns:a16="http://schemas.microsoft.com/office/drawing/2014/main" id="{2F01CFEB-AC73-5D4C-A1B3-680B10D9A1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49101" y="1333165"/>
                <a:ext cx="8784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86C7C458-6571-9141-8E1D-A4F6B77F3BBD}"/>
                  </a:ext>
                </a:extLst>
              </p14:cNvPr>
              <p14:cNvContentPartPr/>
              <p14:nvPr/>
            </p14:nvContentPartPr>
            <p14:xfrm>
              <a:off x="9621021" y="1203925"/>
              <a:ext cx="537840" cy="58248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86C7C458-6571-9141-8E1D-A4F6B77F3B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59461" y="1142365"/>
                <a:ext cx="66096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D0AF7E25-DA60-EE40-8E66-D0FEFAD8A692}"/>
                  </a:ext>
                </a:extLst>
              </p14:cNvPr>
              <p14:cNvContentPartPr/>
              <p14:nvPr/>
            </p14:nvContentPartPr>
            <p14:xfrm>
              <a:off x="9769701" y="1778485"/>
              <a:ext cx="431280" cy="30204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D0AF7E25-DA60-EE40-8E66-D0FEFAD8A6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08141" y="1716925"/>
                <a:ext cx="5544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3E662DB9-836C-BE4E-89BA-FC6F793B5CD5}"/>
                  </a:ext>
                </a:extLst>
              </p14:cNvPr>
              <p14:cNvContentPartPr/>
              <p14:nvPr/>
            </p14:nvContentPartPr>
            <p14:xfrm>
              <a:off x="10525701" y="1067845"/>
              <a:ext cx="98640" cy="189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3E662DB9-836C-BE4E-89BA-FC6F793B5C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64141" y="1006285"/>
                <a:ext cx="2217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5BD71E3B-26E5-8A41-B448-4E61E45E4FDF}"/>
                  </a:ext>
                </a:extLst>
              </p14:cNvPr>
              <p14:cNvContentPartPr/>
              <p14:nvPr/>
            </p14:nvContentPartPr>
            <p14:xfrm>
              <a:off x="10379541" y="1271965"/>
              <a:ext cx="365760" cy="30276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5BD71E3B-26E5-8A41-B448-4E61E45E4F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17981" y="1210405"/>
                <a:ext cx="4888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6FDC8052-0009-294B-86F8-2B3CD1F5E2CE}"/>
                  </a:ext>
                </a:extLst>
              </p14:cNvPr>
              <p14:cNvContentPartPr/>
              <p14:nvPr/>
            </p14:nvContentPartPr>
            <p14:xfrm>
              <a:off x="10351821" y="1718005"/>
              <a:ext cx="280080" cy="24228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6FDC8052-0009-294B-86F8-2B3CD1F5E2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90261" y="1656445"/>
                <a:ext cx="4032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E910DA5F-B817-2142-93B3-0293A1DECC4B}"/>
                  </a:ext>
                </a:extLst>
              </p14:cNvPr>
              <p14:cNvContentPartPr/>
              <p14:nvPr/>
            </p14:nvContentPartPr>
            <p14:xfrm>
              <a:off x="10389621" y="1975045"/>
              <a:ext cx="308520" cy="20376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E910DA5F-B817-2142-93B3-0293A1DECC4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28061" y="1913485"/>
                <a:ext cx="4316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76931CFC-812C-0E4A-BD6E-007DFD9CBE3D}"/>
                  </a:ext>
                </a:extLst>
              </p14:cNvPr>
              <p14:cNvContentPartPr/>
              <p14:nvPr/>
            </p14:nvContentPartPr>
            <p14:xfrm>
              <a:off x="10984341" y="1203925"/>
              <a:ext cx="365760" cy="71856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76931CFC-812C-0E4A-BD6E-007DFD9CBE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22781" y="1142365"/>
                <a:ext cx="48888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0D380B7A-ACE4-E740-B6E2-68DEE1F35669}"/>
                  </a:ext>
                </a:extLst>
              </p14:cNvPr>
              <p14:cNvContentPartPr/>
              <p14:nvPr/>
            </p14:nvContentPartPr>
            <p14:xfrm>
              <a:off x="10792101" y="2148925"/>
              <a:ext cx="527760" cy="4572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0D380B7A-ACE4-E740-B6E2-68DEE1F356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30541" y="2087365"/>
                <a:ext cx="650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F1292D73-ECD9-9343-869F-5BD6FAFA815D}"/>
                  </a:ext>
                </a:extLst>
              </p14:cNvPr>
              <p14:cNvContentPartPr/>
              <p14:nvPr/>
            </p14:nvContentPartPr>
            <p14:xfrm>
              <a:off x="11440461" y="2201845"/>
              <a:ext cx="16200" cy="6084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F1292D73-ECD9-9343-869F-5BD6FAFA81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78901" y="2140285"/>
                <a:ext cx="1393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9A32C120-61E1-FE40-95A4-3C616BE083F1}"/>
                  </a:ext>
                </a:extLst>
              </p14:cNvPr>
              <p14:cNvContentPartPr/>
              <p14:nvPr/>
            </p14:nvContentPartPr>
            <p14:xfrm>
              <a:off x="10941501" y="1846525"/>
              <a:ext cx="98640" cy="29520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9A32C120-61E1-FE40-95A4-3C616BE083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79941" y="1784965"/>
                <a:ext cx="2217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782A657B-A2DE-664E-B1F6-F672335184E1}"/>
                  </a:ext>
                </a:extLst>
              </p14:cNvPr>
              <p14:cNvContentPartPr/>
              <p14:nvPr/>
            </p14:nvContentPartPr>
            <p14:xfrm>
              <a:off x="721101" y="-708755"/>
              <a:ext cx="219600" cy="79416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782A657B-A2DE-664E-B1F6-F672335184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9541" y="-770315"/>
                <a:ext cx="3427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65A1AE54-8D26-1C42-BE4B-F4EAAEDECADB}"/>
                  </a:ext>
                </a:extLst>
              </p14:cNvPr>
              <p14:cNvContentPartPr/>
              <p14:nvPr/>
            </p14:nvContentPartPr>
            <p14:xfrm>
              <a:off x="335541" y="-520475"/>
              <a:ext cx="360" cy="4572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65A1AE54-8D26-1C42-BE4B-F4EAAEDECA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3981" y="-582035"/>
                <a:ext cx="1234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0039AEFB-BEBF-5D41-A29F-9F142D794A91}"/>
                  </a:ext>
                </a:extLst>
              </p14:cNvPr>
              <p14:cNvContentPartPr/>
              <p14:nvPr/>
            </p14:nvContentPartPr>
            <p14:xfrm>
              <a:off x="71661" y="-641435"/>
              <a:ext cx="596880" cy="53640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0039AEFB-BEBF-5D41-A29F-9F142D794A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01" y="-702995"/>
                <a:ext cx="71964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BB3A884C-BAAE-1A41-A778-8C587658E0CD}"/>
                  </a:ext>
                </a:extLst>
              </p14:cNvPr>
              <p14:cNvContentPartPr/>
              <p14:nvPr/>
            </p14:nvContentPartPr>
            <p14:xfrm>
              <a:off x="824421" y="-693635"/>
              <a:ext cx="148320" cy="58932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BB3A884C-BAAE-1A41-A778-8C587658E0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2861" y="-755195"/>
                <a:ext cx="27108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0DCC7F01-BC0C-EB43-A77C-C699E6C24BFE}"/>
                  </a:ext>
                </a:extLst>
              </p14:cNvPr>
              <p14:cNvContentPartPr/>
              <p14:nvPr/>
            </p14:nvContentPartPr>
            <p14:xfrm>
              <a:off x="753141" y="-935555"/>
              <a:ext cx="701640" cy="92844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0DCC7F01-BC0C-EB43-A77C-C699E6C24B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1581" y="-997115"/>
                <a:ext cx="824760" cy="10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2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잉크 58">
                <a:extLst>
                  <a:ext uri="{FF2B5EF4-FFF2-40B4-BE49-F238E27FC236}">
                    <a16:creationId xmlns:a16="http://schemas.microsoft.com/office/drawing/2014/main" id="{1684740B-8C4F-9C40-B07B-BBE298109D92}"/>
                  </a:ext>
                </a:extLst>
              </p14:cNvPr>
              <p14:cNvContentPartPr/>
              <p14:nvPr/>
            </p14:nvContentPartPr>
            <p14:xfrm>
              <a:off x="312861" y="32485"/>
              <a:ext cx="10107360" cy="2045520"/>
            </p14:xfrm>
          </p:contentPart>
        </mc:Choice>
        <mc:Fallback xmlns="">
          <p:pic>
            <p:nvPicPr>
              <p:cNvPr id="58" name="잉크 58">
                <a:extLst>
                  <a:ext uri="{FF2B5EF4-FFF2-40B4-BE49-F238E27FC236}">
                    <a16:creationId xmlns:a16="http://schemas.microsoft.com/office/drawing/2014/main" id="{1684740B-8C4F-9C40-B07B-BBE298109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301" y="-29075"/>
                <a:ext cx="10230480" cy="21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2" name="잉크 73">
                <a:extLst>
                  <a:ext uri="{FF2B5EF4-FFF2-40B4-BE49-F238E27FC236}">
                    <a16:creationId xmlns:a16="http://schemas.microsoft.com/office/drawing/2014/main" id="{788738CF-5C5A-0345-B53A-A92F2AC1EA24}"/>
                  </a:ext>
                </a:extLst>
              </p14:cNvPr>
              <p14:cNvContentPartPr/>
              <p14:nvPr/>
            </p14:nvContentPartPr>
            <p14:xfrm>
              <a:off x="3159381" y="2732125"/>
              <a:ext cx="2158200" cy="767160"/>
            </p14:xfrm>
          </p:contentPart>
        </mc:Choice>
        <mc:Fallback xmlns="">
          <p:pic>
            <p:nvPicPr>
              <p:cNvPr id="72" name="잉크 73">
                <a:extLst>
                  <a:ext uri="{FF2B5EF4-FFF2-40B4-BE49-F238E27FC236}">
                    <a16:creationId xmlns:a16="http://schemas.microsoft.com/office/drawing/2014/main" id="{788738CF-5C5A-0345-B53A-A92F2AC1EA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7821" y="2670565"/>
                <a:ext cx="228132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3" name="잉크 74">
                <a:extLst>
                  <a:ext uri="{FF2B5EF4-FFF2-40B4-BE49-F238E27FC236}">
                    <a16:creationId xmlns:a16="http://schemas.microsoft.com/office/drawing/2014/main" id="{E5D2E32E-2BD7-7C44-A6D9-1493715E7BEB}"/>
                  </a:ext>
                </a:extLst>
              </p14:cNvPr>
              <p14:cNvContentPartPr/>
              <p14:nvPr/>
            </p14:nvContentPartPr>
            <p14:xfrm>
              <a:off x="593301" y="2697565"/>
              <a:ext cx="1843920" cy="1042200"/>
            </p14:xfrm>
          </p:contentPart>
        </mc:Choice>
        <mc:Fallback xmlns="">
          <p:pic>
            <p:nvPicPr>
              <p:cNvPr id="73" name="잉크 74">
                <a:extLst>
                  <a:ext uri="{FF2B5EF4-FFF2-40B4-BE49-F238E27FC236}">
                    <a16:creationId xmlns:a16="http://schemas.microsoft.com/office/drawing/2014/main" id="{E5D2E32E-2BD7-7C44-A6D9-1493715E7B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741" y="2635984"/>
                <a:ext cx="1967040" cy="1165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잉크 89">
                <a:extLst>
                  <a:ext uri="{FF2B5EF4-FFF2-40B4-BE49-F238E27FC236}">
                    <a16:creationId xmlns:a16="http://schemas.microsoft.com/office/drawing/2014/main" id="{A4558671-2028-A849-A928-1046D626F833}"/>
                  </a:ext>
                </a:extLst>
              </p14:cNvPr>
              <p14:cNvContentPartPr/>
              <p14:nvPr/>
            </p14:nvContentPartPr>
            <p14:xfrm>
              <a:off x="5733021" y="2390125"/>
              <a:ext cx="3303720" cy="1032840"/>
            </p14:xfrm>
          </p:contentPart>
        </mc:Choice>
        <mc:Fallback xmlns="">
          <p:pic>
            <p:nvPicPr>
              <p:cNvPr id="89" name="잉크 89">
                <a:extLst>
                  <a:ext uri="{FF2B5EF4-FFF2-40B4-BE49-F238E27FC236}">
                    <a16:creationId xmlns:a16="http://schemas.microsoft.com/office/drawing/2014/main" id="{A4558671-2028-A849-A928-1046D626F8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1461" y="2328544"/>
                <a:ext cx="3426840" cy="1156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1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9">
                <a:extLst>
                  <a:ext uri="{FF2B5EF4-FFF2-40B4-BE49-F238E27FC236}">
                    <a16:creationId xmlns:a16="http://schemas.microsoft.com/office/drawing/2014/main" id="{F0ADBA72-8A06-0149-B02E-386EAC040E40}"/>
                  </a:ext>
                </a:extLst>
              </p14:cNvPr>
              <p14:cNvContentPartPr/>
              <p14:nvPr/>
            </p14:nvContentPartPr>
            <p14:xfrm>
              <a:off x="207021" y="95125"/>
              <a:ext cx="1851840" cy="920520"/>
            </p14:xfrm>
          </p:contentPart>
        </mc:Choice>
        <mc:Fallback xmlns="">
          <p:pic>
            <p:nvPicPr>
              <p:cNvPr id="9" name="잉크 9">
                <a:extLst>
                  <a:ext uri="{FF2B5EF4-FFF2-40B4-BE49-F238E27FC236}">
                    <a16:creationId xmlns:a16="http://schemas.microsoft.com/office/drawing/2014/main" id="{F0ADBA72-8A06-0149-B02E-386EAC040E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49" y="33565"/>
                <a:ext cx="1974984" cy="10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잉크 26">
                <a:extLst>
                  <a:ext uri="{FF2B5EF4-FFF2-40B4-BE49-F238E27FC236}">
                    <a16:creationId xmlns:a16="http://schemas.microsoft.com/office/drawing/2014/main" id="{A81C93B0-92FF-CF40-B3E4-713E510CCEDA}"/>
                  </a:ext>
                </a:extLst>
              </p14:cNvPr>
              <p14:cNvContentPartPr/>
              <p14:nvPr/>
            </p14:nvContentPartPr>
            <p14:xfrm>
              <a:off x="376581" y="1219405"/>
              <a:ext cx="5492880" cy="1066320"/>
            </p14:xfrm>
          </p:contentPart>
        </mc:Choice>
        <mc:Fallback xmlns="">
          <p:pic>
            <p:nvPicPr>
              <p:cNvPr id="26" name="잉크 26">
                <a:extLst>
                  <a:ext uri="{FF2B5EF4-FFF2-40B4-BE49-F238E27FC236}">
                    <a16:creationId xmlns:a16="http://schemas.microsoft.com/office/drawing/2014/main" id="{A81C93B0-92FF-CF40-B3E4-713E510CCE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021" y="1157845"/>
                <a:ext cx="5616000" cy="11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잉크 68">
                <a:extLst>
                  <a:ext uri="{FF2B5EF4-FFF2-40B4-BE49-F238E27FC236}">
                    <a16:creationId xmlns:a16="http://schemas.microsoft.com/office/drawing/2014/main" id="{B20522DD-ED5F-B24F-88EF-DBA4F5FA4CC3}"/>
                  </a:ext>
                </a:extLst>
              </p14:cNvPr>
              <p14:cNvContentPartPr/>
              <p14:nvPr/>
            </p14:nvContentPartPr>
            <p14:xfrm>
              <a:off x="4177461" y="2849485"/>
              <a:ext cx="1760040" cy="788400"/>
            </p14:xfrm>
          </p:contentPart>
        </mc:Choice>
        <mc:Fallback xmlns="">
          <p:pic>
            <p:nvPicPr>
              <p:cNvPr id="66" name="잉크 68">
                <a:extLst>
                  <a:ext uri="{FF2B5EF4-FFF2-40B4-BE49-F238E27FC236}">
                    <a16:creationId xmlns:a16="http://schemas.microsoft.com/office/drawing/2014/main" id="{B20522DD-ED5F-B24F-88EF-DBA4F5FA4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5901" y="2788285"/>
                <a:ext cx="188316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잉크 69">
                <a:extLst>
                  <a:ext uri="{FF2B5EF4-FFF2-40B4-BE49-F238E27FC236}">
                    <a16:creationId xmlns:a16="http://schemas.microsoft.com/office/drawing/2014/main" id="{9D06ED77-1FC9-0046-AD9C-8D7411966C53}"/>
                  </a:ext>
                </a:extLst>
              </p14:cNvPr>
              <p14:cNvContentPartPr/>
              <p14:nvPr/>
            </p14:nvContentPartPr>
            <p14:xfrm>
              <a:off x="563061" y="3038485"/>
              <a:ext cx="2940120" cy="700920"/>
            </p14:xfrm>
          </p:contentPart>
        </mc:Choice>
        <mc:Fallback xmlns="">
          <p:pic>
            <p:nvPicPr>
              <p:cNvPr id="67" name="잉크 69">
                <a:extLst>
                  <a:ext uri="{FF2B5EF4-FFF2-40B4-BE49-F238E27FC236}">
                    <a16:creationId xmlns:a16="http://schemas.microsoft.com/office/drawing/2014/main" id="{9D06ED77-1FC9-0046-AD9C-8D7411966C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501" y="2977285"/>
                <a:ext cx="306324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잉크 70">
                <a:extLst>
                  <a:ext uri="{FF2B5EF4-FFF2-40B4-BE49-F238E27FC236}">
                    <a16:creationId xmlns:a16="http://schemas.microsoft.com/office/drawing/2014/main" id="{90789733-A7CA-BA40-A836-DD3C2640BAE6}"/>
                  </a:ext>
                </a:extLst>
              </p14:cNvPr>
              <p14:cNvContentPartPr/>
              <p14:nvPr/>
            </p14:nvContentPartPr>
            <p14:xfrm>
              <a:off x="6424941" y="1317685"/>
              <a:ext cx="4206960" cy="1080360"/>
            </p14:xfrm>
          </p:contentPart>
        </mc:Choice>
        <mc:Fallback xmlns="">
          <p:pic>
            <p:nvPicPr>
              <p:cNvPr id="68" name="잉크 70">
                <a:extLst>
                  <a:ext uri="{FF2B5EF4-FFF2-40B4-BE49-F238E27FC236}">
                    <a16:creationId xmlns:a16="http://schemas.microsoft.com/office/drawing/2014/main" id="{90789733-A7CA-BA40-A836-DD3C2640BA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3381" y="1256125"/>
                <a:ext cx="4329720" cy="12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잉크 87">
                <a:extLst>
                  <a:ext uri="{FF2B5EF4-FFF2-40B4-BE49-F238E27FC236}">
                    <a16:creationId xmlns:a16="http://schemas.microsoft.com/office/drawing/2014/main" id="{3C2EE462-300D-B446-99FA-646683A3588E}"/>
                  </a:ext>
                </a:extLst>
              </p14:cNvPr>
              <p14:cNvContentPartPr/>
              <p14:nvPr/>
            </p14:nvContentPartPr>
            <p14:xfrm>
              <a:off x="306741" y="3767845"/>
              <a:ext cx="5010840" cy="2481480"/>
            </p14:xfrm>
          </p:contentPart>
        </mc:Choice>
        <mc:Fallback xmlns="">
          <p:pic>
            <p:nvPicPr>
              <p:cNvPr id="87" name="잉크 87">
                <a:extLst>
                  <a:ext uri="{FF2B5EF4-FFF2-40B4-BE49-F238E27FC236}">
                    <a16:creationId xmlns:a16="http://schemas.microsoft.com/office/drawing/2014/main" id="{3C2EE462-300D-B446-99FA-646683A358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181" y="3706294"/>
                <a:ext cx="5133960" cy="2604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18C65FDD-7144-604D-904F-B0368CF7DEA9}"/>
                  </a:ext>
                </a:extLst>
              </p14:cNvPr>
              <p14:cNvContentPartPr/>
              <p14:nvPr/>
            </p14:nvContentPartPr>
            <p14:xfrm>
              <a:off x="5643021" y="4720045"/>
              <a:ext cx="1382760" cy="171396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18C65FDD-7144-604D-904F-B0368CF7DE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1461" y="4658845"/>
                <a:ext cx="1505880" cy="18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5D19175F-4F5B-0A43-8241-B7BEA1662F2B}"/>
                  </a:ext>
                </a:extLst>
              </p14:cNvPr>
              <p14:cNvContentPartPr/>
              <p14:nvPr/>
            </p14:nvContentPartPr>
            <p14:xfrm>
              <a:off x="7260141" y="4250605"/>
              <a:ext cx="1481040" cy="172404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5D19175F-4F5B-0A43-8241-B7BEA1662F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8581" y="4189045"/>
                <a:ext cx="1604160" cy="18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149C57D1-0A9F-2A48-BE6E-9ACC07B98B91}"/>
                  </a:ext>
                </a:extLst>
              </p14:cNvPr>
              <p14:cNvContentPartPr/>
              <p14:nvPr/>
            </p14:nvContentPartPr>
            <p14:xfrm>
              <a:off x="646221" y="3638245"/>
              <a:ext cx="2169000" cy="16668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149C57D1-0A9F-2A48-BE6E-9ACC07B98B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141" y="3556165"/>
                <a:ext cx="2333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잉크 94">
                <a:extLst>
                  <a:ext uri="{FF2B5EF4-FFF2-40B4-BE49-F238E27FC236}">
                    <a16:creationId xmlns:a16="http://schemas.microsoft.com/office/drawing/2014/main" id="{ADDBD665-44DD-DE4B-B813-7A336F76C431}"/>
                  </a:ext>
                </a:extLst>
              </p14:cNvPr>
              <p14:cNvContentPartPr/>
              <p14:nvPr/>
            </p14:nvContentPartPr>
            <p14:xfrm>
              <a:off x="330141" y="3851005"/>
              <a:ext cx="2089080" cy="2312640"/>
            </p14:xfrm>
          </p:contentPart>
        </mc:Choice>
        <mc:Fallback xmlns="">
          <p:pic>
            <p:nvPicPr>
              <p:cNvPr id="94" name="잉크 94">
                <a:extLst>
                  <a:ext uri="{FF2B5EF4-FFF2-40B4-BE49-F238E27FC236}">
                    <a16:creationId xmlns:a16="http://schemas.microsoft.com/office/drawing/2014/main" id="{ADDBD665-44DD-DE4B-B813-7A336F76C4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8581" y="3789445"/>
                <a:ext cx="2212200" cy="24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0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9">
                <a:extLst>
                  <a:ext uri="{FF2B5EF4-FFF2-40B4-BE49-F238E27FC236}">
                    <a16:creationId xmlns:a16="http://schemas.microsoft.com/office/drawing/2014/main" id="{213B5B87-AB3A-A94E-AD77-AE46BDC0017C}"/>
                  </a:ext>
                </a:extLst>
              </p14:cNvPr>
              <p14:cNvContentPartPr/>
              <p14:nvPr/>
            </p14:nvContentPartPr>
            <p14:xfrm>
              <a:off x="903981" y="851125"/>
              <a:ext cx="2077560" cy="1152000"/>
            </p14:xfrm>
          </p:contentPart>
        </mc:Choice>
        <mc:Fallback xmlns="">
          <p:pic>
            <p:nvPicPr>
              <p:cNvPr id="9" name="잉크 9">
                <a:extLst>
                  <a:ext uri="{FF2B5EF4-FFF2-40B4-BE49-F238E27FC236}">
                    <a16:creationId xmlns:a16="http://schemas.microsoft.com/office/drawing/2014/main" id="{213B5B87-AB3A-A94E-AD77-AE46BDC00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421" y="789565"/>
                <a:ext cx="2200680" cy="12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7">
                <a:extLst>
                  <a:ext uri="{FF2B5EF4-FFF2-40B4-BE49-F238E27FC236}">
                    <a16:creationId xmlns:a16="http://schemas.microsoft.com/office/drawing/2014/main" id="{11FDD872-B7B4-0A4B-870E-675E9193886F}"/>
                  </a:ext>
                </a:extLst>
              </p14:cNvPr>
              <p14:cNvContentPartPr/>
              <p14:nvPr/>
            </p14:nvContentPartPr>
            <p14:xfrm>
              <a:off x="3322461" y="1350085"/>
              <a:ext cx="2509200" cy="952920"/>
            </p14:xfrm>
          </p:contentPart>
        </mc:Choice>
        <mc:Fallback xmlns="">
          <p:pic>
            <p:nvPicPr>
              <p:cNvPr id="17" name="잉크 17">
                <a:extLst>
                  <a:ext uri="{FF2B5EF4-FFF2-40B4-BE49-F238E27FC236}">
                    <a16:creationId xmlns:a16="http://schemas.microsoft.com/office/drawing/2014/main" id="{11FDD872-B7B4-0A4B-870E-675E919388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0901" y="1288525"/>
                <a:ext cx="263232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4">
                <a:extLst>
                  <a:ext uri="{FF2B5EF4-FFF2-40B4-BE49-F238E27FC236}">
                    <a16:creationId xmlns:a16="http://schemas.microsoft.com/office/drawing/2014/main" id="{C1E7DC58-A837-EC49-96A6-72B9C760A45A}"/>
                  </a:ext>
                </a:extLst>
              </p14:cNvPr>
              <p14:cNvContentPartPr/>
              <p14:nvPr/>
            </p14:nvContentPartPr>
            <p14:xfrm>
              <a:off x="6126141" y="1199605"/>
              <a:ext cx="1504800" cy="1042920"/>
            </p14:xfrm>
          </p:contentPart>
        </mc:Choice>
        <mc:Fallback xmlns="">
          <p:pic>
            <p:nvPicPr>
              <p:cNvPr id="24" name="잉크 24">
                <a:extLst>
                  <a:ext uri="{FF2B5EF4-FFF2-40B4-BE49-F238E27FC236}">
                    <a16:creationId xmlns:a16="http://schemas.microsoft.com/office/drawing/2014/main" id="{C1E7DC58-A837-EC49-96A6-72B9C760A4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4581" y="1138024"/>
                <a:ext cx="1627920" cy="1166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8">
                <a:extLst>
                  <a:ext uri="{FF2B5EF4-FFF2-40B4-BE49-F238E27FC236}">
                    <a16:creationId xmlns:a16="http://schemas.microsoft.com/office/drawing/2014/main" id="{D9A8A61B-9317-B345-898D-B67233F81A7F}"/>
                  </a:ext>
                </a:extLst>
              </p14:cNvPr>
              <p14:cNvContentPartPr/>
              <p14:nvPr/>
            </p14:nvContentPartPr>
            <p14:xfrm>
              <a:off x="2300781" y="42925"/>
              <a:ext cx="2737080" cy="1339920"/>
            </p14:xfrm>
          </p:contentPart>
        </mc:Choice>
        <mc:Fallback xmlns="">
          <p:pic>
            <p:nvPicPr>
              <p:cNvPr id="28" name="잉크 28">
                <a:extLst>
                  <a:ext uri="{FF2B5EF4-FFF2-40B4-BE49-F238E27FC236}">
                    <a16:creationId xmlns:a16="http://schemas.microsoft.com/office/drawing/2014/main" id="{D9A8A61B-9317-B345-898D-B67233F81A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9581" y="-18652"/>
                <a:ext cx="2859840" cy="14630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72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잉크 33">
                <a:extLst>
                  <a:ext uri="{FF2B5EF4-FFF2-40B4-BE49-F238E27FC236}">
                    <a16:creationId xmlns:a16="http://schemas.microsoft.com/office/drawing/2014/main" id="{BD79D3C2-32D4-3A48-A18C-75FFBC3DEB13}"/>
                  </a:ext>
                </a:extLst>
              </p14:cNvPr>
              <p14:cNvContentPartPr/>
              <p14:nvPr/>
            </p14:nvContentPartPr>
            <p14:xfrm>
              <a:off x="187581" y="185845"/>
              <a:ext cx="1297440" cy="991440"/>
            </p14:xfrm>
          </p:contentPart>
        </mc:Choice>
        <mc:Fallback xmlns="">
          <p:pic>
            <p:nvPicPr>
              <p:cNvPr id="33" name="잉크 33">
                <a:extLst>
                  <a:ext uri="{FF2B5EF4-FFF2-40B4-BE49-F238E27FC236}">
                    <a16:creationId xmlns:a16="http://schemas.microsoft.com/office/drawing/2014/main" id="{BD79D3C2-32D4-3A48-A18C-75FFBC3DE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4" y="124285"/>
                <a:ext cx="1420594" cy="11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잉크 58">
                <a:extLst>
                  <a:ext uri="{FF2B5EF4-FFF2-40B4-BE49-F238E27FC236}">
                    <a16:creationId xmlns:a16="http://schemas.microsoft.com/office/drawing/2014/main" id="{02809AED-B6CA-7848-8C10-4AA1A83D1DB6}"/>
                  </a:ext>
                </a:extLst>
              </p14:cNvPr>
              <p14:cNvContentPartPr/>
              <p14:nvPr/>
            </p14:nvContentPartPr>
            <p14:xfrm>
              <a:off x="4545381" y="-21515"/>
              <a:ext cx="4471200" cy="1032480"/>
            </p14:xfrm>
          </p:contentPart>
        </mc:Choice>
        <mc:Fallback xmlns="">
          <p:pic>
            <p:nvPicPr>
              <p:cNvPr id="57" name="잉크 58">
                <a:extLst>
                  <a:ext uri="{FF2B5EF4-FFF2-40B4-BE49-F238E27FC236}">
                    <a16:creationId xmlns:a16="http://schemas.microsoft.com/office/drawing/2014/main" id="{02809AED-B6CA-7848-8C10-4AA1A83D1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3826" y="-82715"/>
                <a:ext cx="459395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잉크 59">
                <a:extLst>
                  <a:ext uri="{FF2B5EF4-FFF2-40B4-BE49-F238E27FC236}">
                    <a16:creationId xmlns:a16="http://schemas.microsoft.com/office/drawing/2014/main" id="{4D70AEB1-5915-FD48-B1D4-A98A96BC9EDE}"/>
                  </a:ext>
                </a:extLst>
              </p14:cNvPr>
              <p14:cNvContentPartPr/>
              <p14:nvPr/>
            </p14:nvContentPartPr>
            <p14:xfrm>
              <a:off x="2189181" y="52285"/>
              <a:ext cx="1820520" cy="993960"/>
            </p14:xfrm>
          </p:contentPart>
        </mc:Choice>
        <mc:Fallback xmlns="">
          <p:pic>
            <p:nvPicPr>
              <p:cNvPr id="58" name="잉크 59">
                <a:extLst>
                  <a:ext uri="{FF2B5EF4-FFF2-40B4-BE49-F238E27FC236}">
                    <a16:creationId xmlns:a16="http://schemas.microsoft.com/office/drawing/2014/main" id="{4D70AEB1-5915-FD48-B1D4-A98A96BC9E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7621" y="-9275"/>
                <a:ext cx="194364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잉크 80">
                <a:extLst>
                  <a:ext uri="{FF2B5EF4-FFF2-40B4-BE49-F238E27FC236}">
                    <a16:creationId xmlns:a16="http://schemas.microsoft.com/office/drawing/2014/main" id="{6C7F99E7-AF84-0649-BC75-E328C71B131C}"/>
                  </a:ext>
                </a:extLst>
              </p14:cNvPr>
              <p14:cNvContentPartPr/>
              <p14:nvPr/>
            </p14:nvContentPartPr>
            <p14:xfrm>
              <a:off x="3120861" y="1061005"/>
              <a:ext cx="1599480" cy="861480"/>
            </p14:xfrm>
          </p:contentPart>
        </mc:Choice>
        <mc:Fallback xmlns="">
          <p:pic>
            <p:nvPicPr>
              <p:cNvPr id="78" name="잉크 80">
                <a:extLst>
                  <a:ext uri="{FF2B5EF4-FFF2-40B4-BE49-F238E27FC236}">
                    <a16:creationId xmlns:a16="http://schemas.microsoft.com/office/drawing/2014/main" id="{6C7F99E7-AF84-0649-BC75-E328C71B13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9301" y="999445"/>
                <a:ext cx="172260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잉크 81">
                <a:extLst>
                  <a:ext uri="{FF2B5EF4-FFF2-40B4-BE49-F238E27FC236}">
                    <a16:creationId xmlns:a16="http://schemas.microsoft.com/office/drawing/2014/main" id="{28B9580B-156D-534E-BC78-6042CEEDACD8}"/>
                  </a:ext>
                </a:extLst>
              </p14:cNvPr>
              <p14:cNvContentPartPr/>
              <p14:nvPr/>
            </p14:nvContentPartPr>
            <p14:xfrm>
              <a:off x="606621" y="1313005"/>
              <a:ext cx="1642320" cy="783360"/>
            </p14:xfrm>
          </p:contentPart>
        </mc:Choice>
        <mc:Fallback xmlns="">
          <p:pic>
            <p:nvPicPr>
              <p:cNvPr id="79" name="잉크 81">
                <a:extLst>
                  <a:ext uri="{FF2B5EF4-FFF2-40B4-BE49-F238E27FC236}">
                    <a16:creationId xmlns:a16="http://schemas.microsoft.com/office/drawing/2014/main" id="{28B9580B-156D-534E-BC78-6042CEEDAC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061" y="1251445"/>
                <a:ext cx="176544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잉크 82">
                <a:extLst>
                  <a:ext uri="{FF2B5EF4-FFF2-40B4-BE49-F238E27FC236}">
                    <a16:creationId xmlns:a16="http://schemas.microsoft.com/office/drawing/2014/main" id="{13F616BF-C0B1-124C-8A3C-66F2C09DCF3F}"/>
                  </a:ext>
                </a:extLst>
              </p14:cNvPr>
              <p14:cNvContentPartPr/>
              <p14:nvPr/>
            </p14:nvContentPartPr>
            <p14:xfrm>
              <a:off x="9552261" y="145525"/>
              <a:ext cx="399240" cy="1066320"/>
            </p14:xfrm>
          </p:contentPart>
        </mc:Choice>
        <mc:Fallback xmlns="">
          <p:pic>
            <p:nvPicPr>
              <p:cNvPr id="80" name="잉크 82">
                <a:extLst>
                  <a:ext uri="{FF2B5EF4-FFF2-40B4-BE49-F238E27FC236}">
                    <a16:creationId xmlns:a16="http://schemas.microsoft.com/office/drawing/2014/main" id="{13F616BF-C0B1-124C-8A3C-66F2C09DCF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0701" y="83965"/>
                <a:ext cx="522360" cy="11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잉크 99">
                <a:extLst>
                  <a:ext uri="{FF2B5EF4-FFF2-40B4-BE49-F238E27FC236}">
                    <a16:creationId xmlns:a16="http://schemas.microsoft.com/office/drawing/2014/main" id="{EA1CAF5A-BD47-0F43-8A58-BAB4AF77A03C}"/>
                  </a:ext>
                </a:extLst>
              </p14:cNvPr>
              <p14:cNvContentPartPr/>
              <p14:nvPr/>
            </p14:nvContentPartPr>
            <p14:xfrm>
              <a:off x="441381" y="2288965"/>
              <a:ext cx="3666600" cy="1183320"/>
            </p14:xfrm>
          </p:contentPart>
        </mc:Choice>
        <mc:Fallback xmlns="">
          <p:pic>
            <p:nvPicPr>
              <p:cNvPr id="99" name="잉크 99">
                <a:extLst>
                  <a:ext uri="{FF2B5EF4-FFF2-40B4-BE49-F238E27FC236}">
                    <a16:creationId xmlns:a16="http://schemas.microsoft.com/office/drawing/2014/main" id="{EA1CAF5A-BD47-0F43-8A58-BAB4AF77A0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821" y="2227386"/>
                <a:ext cx="3789720" cy="1306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8" name="잉크 153">
                <a:extLst>
                  <a:ext uri="{FF2B5EF4-FFF2-40B4-BE49-F238E27FC236}">
                    <a16:creationId xmlns:a16="http://schemas.microsoft.com/office/drawing/2014/main" id="{CE9B4FD7-4BE9-7743-AAC9-5E582D30C89C}"/>
                  </a:ext>
                </a:extLst>
              </p14:cNvPr>
              <p14:cNvContentPartPr/>
              <p14:nvPr/>
            </p14:nvContentPartPr>
            <p14:xfrm>
              <a:off x="5190501" y="3929485"/>
              <a:ext cx="1374480" cy="872280"/>
            </p14:xfrm>
          </p:contentPart>
        </mc:Choice>
        <mc:Fallback xmlns="">
          <p:pic>
            <p:nvPicPr>
              <p:cNvPr id="148" name="잉크 153">
                <a:extLst>
                  <a:ext uri="{FF2B5EF4-FFF2-40B4-BE49-F238E27FC236}">
                    <a16:creationId xmlns:a16="http://schemas.microsoft.com/office/drawing/2014/main" id="{CE9B4FD7-4BE9-7743-AAC9-5E582D30C8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28941" y="3867925"/>
                <a:ext cx="149760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9" name="잉크 154">
                <a:extLst>
                  <a:ext uri="{FF2B5EF4-FFF2-40B4-BE49-F238E27FC236}">
                    <a16:creationId xmlns:a16="http://schemas.microsoft.com/office/drawing/2014/main" id="{649E6CE0-1F53-9D4A-B9C0-AE3C91A7F06B}"/>
                  </a:ext>
                </a:extLst>
              </p14:cNvPr>
              <p14:cNvContentPartPr/>
              <p14:nvPr/>
            </p14:nvContentPartPr>
            <p14:xfrm>
              <a:off x="2977941" y="3804205"/>
              <a:ext cx="1704600" cy="1095840"/>
            </p14:xfrm>
          </p:contentPart>
        </mc:Choice>
        <mc:Fallback xmlns="">
          <p:pic>
            <p:nvPicPr>
              <p:cNvPr id="149" name="잉크 154">
                <a:extLst>
                  <a:ext uri="{FF2B5EF4-FFF2-40B4-BE49-F238E27FC236}">
                    <a16:creationId xmlns:a16="http://schemas.microsoft.com/office/drawing/2014/main" id="{649E6CE0-1F53-9D4A-B9C0-AE3C91A7F0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6381" y="3742985"/>
                <a:ext cx="1827720" cy="12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0" name="잉크 155">
                <a:extLst>
                  <a:ext uri="{FF2B5EF4-FFF2-40B4-BE49-F238E27FC236}">
                    <a16:creationId xmlns:a16="http://schemas.microsoft.com/office/drawing/2014/main" id="{4B715989-530A-9A4B-A070-2191A69FABB3}"/>
                  </a:ext>
                </a:extLst>
              </p14:cNvPr>
              <p14:cNvContentPartPr/>
              <p14:nvPr/>
            </p14:nvContentPartPr>
            <p14:xfrm>
              <a:off x="403581" y="3854605"/>
              <a:ext cx="2041560" cy="1162800"/>
            </p14:xfrm>
          </p:contentPart>
        </mc:Choice>
        <mc:Fallback xmlns="">
          <p:pic>
            <p:nvPicPr>
              <p:cNvPr id="150" name="잉크 155">
                <a:extLst>
                  <a:ext uri="{FF2B5EF4-FFF2-40B4-BE49-F238E27FC236}">
                    <a16:creationId xmlns:a16="http://schemas.microsoft.com/office/drawing/2014/main" id="{4B715989-530A-9A4B-A070-2191A69FAB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021" y="3793405"/>
                <a:ext cx="216468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1" name="잉크 156">
                <a:extLst>
                  <a:ext uri="{FF2B5EF4-FFF2-40B4-BE49-F238E27FC236}">
                    <a16:creationId xmlns:a16="http://schemas.microsoft.com/office/drawing/2014/main" id="{171222C0-279C-7E41-BA68-6241C9433D81}"/>
                  </a:ext>
                </a:extLst>
              </p14:cNvPr>
              <p14:cNvContentPartPr/>
              <p14:nvPr/>
            </p14:nvContentPartPr>
            <p14:xfrm>
              <a:off x="9455781" y="2375725"/>
              <a:ext cx="2491560" cy="982440"/>
            </p14:xfrm>
          </p:contentPart>
        </mc:Choice>
        <mc:Fallback xmlns="">
          <p:pic>
            <p:nvPicPr>
              <p:cNvPr id="151" name="잉크 156">
                <a:extLst>
                  <a:ext uri="{FF2B5EF4-FFF2-40B4-BE49-F238E27FC236}">
                    <a16:creationId xmlns:a16="http://schemas.microsoft.com/office/drawing/2014/main" id="{171222C0-279C-7E41-BA68-6241C9433D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94221" y="2314142"/>
                <a:ext cx="2614680" cy="1105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2" name="잉크 157">
                <a:extLst>
                  <a:ext uri="{FF2B5EF4-FFF2-40B4-BE49-F238E27FC236}">
                    <a16:creationId xmlns:a16="http://schemas.microsoft.com/office/drawing/2014/main" id="{41B3D15A-546F-844F-ADB8-54BA69859EFC}"/>
                  </a:ext>
                </a:extLst>
              </p14:cNvPr>
              <p14:cNvContentPartPr/>
              <p14:nvPr/>
            </p14:nvContentPartPr>
            <p14:xfrm>
              <a:off x="7397661" y="2429365"/>
              <a:ext cx="1609200" cy="815400"/>
            </p14:xfrm>
          </p:contentPart>
        </mc:Choice>
        <mc:Fallback xmlns="">
          <p:pic>
            <p:nvPicPr>
              <p:cNvPr id="152" name="잉크 157">
                <a:extLst>
                  <a:ext uri="{FF2B5EF4-FFF2-40B4-BE49-F238E27FC236}">
                    <a16:creationId xmlns:a16="http://schemas.microsoft.com/office/drawing/2014/main" id="{41B3D15A-546F-844F-ADB8-54BA69859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36087" y="2367778"/>
                <a:ext cx="1732348" cy="938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3" name="잉크 158">
                <a:extLst>
                  <a:ext uri="{FF2B5EF4-FFF2-40B4-BE49-F238E27FC236}">
                    <a16:creationId xmlns:a16="http://schemas.microsoft.com/office/drawing/2014/main" id="{F9C5B2D1-38B6-E24D-8227-E26EED577670}"/>
                  </a:ext>
                </a:extLst>
              </p14:cNvPr>
              <p14:cNvContentPartPr/>
              <p14:nvPr/>
            </p14:nvContentPartPr>
            <p14:xfrm>
              <a:off x="4268181" y="2269885"/>
              <a:ext cx="2684880" cy="1137600"/>
            </p14:xfrm>
          </p:contentPart>
        </mc:Choice>
        <mc:Fallback xmlns="">
          <p:pic>
            <p:nvPicPr>
              <p:cNvPr id="153" name="잉크 158">
                <a:extLst>
                  <a:ext uri="{FF2B5EF4-FFF2-40B4-BE49-F238E27FC236}">
                    <a16:creationId xmlns:a16="http://schemas.microsoft.com/office/drawing/2014/main" id="{F9C5B2D1-38B6-E24D-8227-E26EED5776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6621" y="2208325"/>
                <a:ext cx="2808000" cy="12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9" name="잉크 180">
                <a:extLst>
                  <a:ext uri="{FF2B5EF4-FFF2-40B4-BE49-F238E27FC236}">
                    <a16:creationId xmlns:a16="http://schemas.microsoft.com/office/drawing/2014/main" id="{32045096-58EA-684D-B515-BE070F544C57}"/>
                  </a:ext>
                </a:extLst>
              </p14:cNvPr>
              <p14:cNvContentPartPr/>
              <p14:nvPr/>
            </p14:nvContentPartPr>
            <p14:xfrm>
              <a:off x="608421" y="5350045"/>
              <a:ext cx="1639800" cy="1263600"/>
            </p14:xfrm>
          </p:contentPart>
        </mc:Choice>
        <mc:Fallback xmlns="">
          <p:pic>
            <p:nvPicPr>
              <p:cNvPr id="179" name="잉크 180">
                <a:extLst>
                  <a:ext uri="{FF2B5EF4-FFF2-40B4-BE49-F238E27FC236}">
                    <a16:creationId xmlns:a16="http://schemas.microsoft.com/office/drawing/2014/main" id="{32045096-58EA-684D-B515-BE070F544C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6861" y="5288485"/>
                <a:ext cx="1762920" cy="13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0" name="잉크 181">
                <a:extLst>
                  <a:ext uri="{FF2B5EF4-FFF2-40B4-BE49-F238E27FC236}">
                    <a16:creationId xmlns:a16="http://schemas.microsoft.com/office/drawing/2014/main" id="{F33CEA9D-4EF0-0E47-8DF5-A4FC58958F5B}"/>
                  </a:ext>
                </a:extLst>
              </p14:cNvPr>
              <p14:cNvContentPartPr/>
              <p14:nvPr/>
            </p14:nvContentPartPr>
            <p14:xfrm>
              <a:off x="7078701" y="3880885"/>
              <a:ext cx="4323240" cy="992880"/>
            </p14:xfrm>
          </p:contentPart>
        </mc:Choice>
        <mc:Fallback xmlns="">
          <p:pic>
            <p:nvPicPr>
              <p:cNvPr id="180" name="잉크 181">
                <a:extLst>
                  <a:ext uri="{FF2B5EF4-FFF2-40B4-BE49-F238E27FC236}">
                    <a16:creationId xmlns:a16="http://schemas.microsoft.com/office/drawing/2014/main" id="{F33CEA9D-4EF0-0E47-8DF5-A4FC58958F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17146" y="3819347"/>
                <a:ext cx="4446350" cy="11159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95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890C233-30C5-274C-8443-198D468D51E6}"/>
                  </a:ext>
                </a:extLst>
              </p14:cNvPr>
              <p14:cNvContentPartPr/>
              <p14:nvPr/>
            </p14:nvContentPartPr>
            <p14:xfrm>
              <a:off x="1348581" y="367285"/>
              <a:ext cx="30600" cy="45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890C233-30C5-274C-8443-198D468D51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021" y="305725"/>
                <a:ext cx="1537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8">
                <a:extLst>
                  <a:ext uri="{FF2B5EF4-FFF2-40B4-BE49-F238E27FC236}">
                    <a16:creationId xmlns:a16="http://schemas.microsoft.com/office/drawing/2014/main" id="{B588721E-A241-6B48-B1AC-F039954DBCAB}"/>
                  </a:ext>
                </a:extLst>
              </p14:cNvPr>
              <p14:cNvContentPartPr/>
              <p14:nvPr/>
            </p14:nvContentPartPr>
            <p14:xfrm>
              <a:off x="789141" y="602365"/>
              <a:ext cx="7045560" cy="1250280"/>
            </p14:xfrm>
          </p:contentPart>
        </mc:Choice>
        <mc:Fallback xmlns="">
          <p:pic>
            <p:nvPicPr>
              <p:cNvPr id="18" name="잉크 18">
                <a:extLst>
                  <a:ext uri="{FF2B5EF4-FFF2-40B4-BE49-F238E27FC236}">
                    <a16:creationId xmlns:a16="http://schemas.microsoft.com/office/drawing/2014/main" id="{B588721E-A241-6B48-B1AC-F039954DB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584" y="540805"/>
                <a:ext cx="7168674" cy="13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잉크 46">
                <a:extLst>
                  <a:ext uri="{FF2B5EF4-FFF2-40B4-BE49-F238E27FC236}">
                    <a16:creationId xmlns:a16="http://schemas.microsoft.com/office/drawing/2014/main" id="{FEDF71B8-BE48-C544-93A6-4F79262DBF0D}"/>
                  </a:ext>
                </a:extLst>
              </p14:cNvPr>
              <p14:cNvContentPartPr/>
              <p14:nvPr/>
            </p14:nvContentPartPr>
            <p14:xfrm>
              <a:off x="4553661" y="2846605"/>
              <a:ext cx="370800" cy="408600"/>
            </p14:xfrm>
          </p:contentPart>
        </mc:Choice>
        <mc:Fallback xmlns="">
          <p:pic>
            <p:nvPicPr>
              <p:cNvPr id="46" name="잉크 46">
                <a:extLst>
                  <a:ext uri="{FF2B5EF4-FFF2-40B4-BE49-F238E27FC236}">
                    <a16:creationId xmlns:a16="http://schemas.microsoft.com/office/drawing/2014/main" id="{FEDF71B8-BE48-C544-93A6-4F79262DBF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2101" y="2785045"/>
                <a:ext cx="4939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잉크 50">
                <a:extLst>
                  <a:ext uri="{FF2B5EF4-FFF2-40B4-BE49-F238E27FC236}">
                    <a16:creationId xmlns:a16="http://schemas.microsoft.com/office/drawing/2014/main" id="{AE20242E-E920-4244-BA0B-181731656ACA}"/>
                  </a:ext>
                </a:extLst>
              </p14:cNvPr>
              <p14:cNvContentPartPr/>
              <p14:nvPr/>
            </p14:nvContentPartPr>
            <p14:xfrm>
              <a:off x="5007261" y="2831485"/>
              <a:ext cx="259920" cy="392760"/>
            </p14:xfrm>
          </p:contentPart>
        </mc:Choice>
        <mc:Fallback xmlns="">
          <p:pic>
            <p:nvPicPr>
              <p:cNvPr id="50" name="잉크 50">
                <a:extLst>
                  <a:ext uri="{FF2B5EF4-FFF2-40B4-BE49-F238E27FC236}">
                    <a16:creationId xmlns:a16="http://schemas.microsoft.com/office/drawing/2014/main" id="{AE20242E-E920-4244-BA0B-181731656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5701" y="2769925"/>
                <a:ext cx="3830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잉크 61">
                <a:extLst>
                  <a:ext uri="{FF2B5EF4-FFF2-40B4-BE49-F238E27FC236}">
                    <a16:creationId xmlns:a16="http://schemas.microsoft.com/office/drawing/2014/main" id="{85E36586-10E3-B74A-9890-B63DC77FA0C7}"/>
                  </a:ext>
                </a:extLst>
              </p14:cNvPr>
              <p14:cNvContentPartPr/>
              <p14:nvPr/>
            </p14:nvContentPartPr>
            <p14:xfrm>
              <a:off x="5627181" y="2204005"/>
              <a:ext cx="1663560" cy="1255320"/>
            </p14:xfrm>
          </p:contentPart>
        </mc:Choice>
        <mc:Fallback xmlns="">
          <p:pic>
            <p:nvPicPr>
              <p:cNvPr id="61" name="잉크 61">
                <a:extLst>
                  <a:ext uri="{FF2B5EF4-FFF2-40B4-BE49-F238E27FC236}">
                    <a16:creationId xmlns:a16="http://schemas.microsoft.com/office/drawing/2014/main" id="{85E36586-10E3-B74A-9890-B63DC77FA0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5621" y="2142805"/>
                <a:ext cx="1786680" cy="13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잉크 65">
                <a:extLst>
                  <a:ext uri="{FF2B5EF4-FFF2-40B4-BE49-F238E27FC236}">
                    <a16:creationId xmlns:a16="http://schemas.microsoft.com/office/drawing/2014/main" id="{75B49053-0229-0D49-B3B2-32281EC9E131}"/>
                  </a:ext>
                </a:extLst>
              </p14:cNvPr>
              <p14:cNvContentPartPr/>
              <p14:nvPr/>
            </p14:nvContentPartPr>
            <p14:xfrm>
              <a:off x="6163941" y="3474085"/>
              <a:ext cx="612720" cy="612720"/>
            </p14:xfrm>
          </p:contentPart>
        </mc:Choice>
        <mc:Fallback xmlns="">
          <p:pic>
            <p:nvPicPr>
              <p:cNvPr id="65" name="잉크 65">
                <a:extLst>
                  <a:ext uri="{FF2B5EF4-FFF2-40B4-BE49-F238E27FC236}">
                    <a16:creationId xmlns:a16="http://schemas.microsoft.com/office/drawing/2014/main" id="{75B49053-0229-0D49-B3B2-32281EC9E1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2381" y="3412525"/>
                <a:ext cx="73584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6" name="잉크 76">
                <a:extLst>
                  <a:ext uri="{FF2B5EF4-FFF2-40B4-BE49-F238E27FC236}">
                    <a16:creationId xmlns:a16="http://schemas.microsoft.com/office/drawing/2014/main" id="{2231DCD5-BAC7-8547-B0C9-533CF06BC2D3}"/>
                  </a:ext>
                </a:extLst>
              </p14:cNvPr>
              <p14:cNvContentPartPr/>
              <p14:nvPr/>
            </p14:nvContentPartPr>
            <p14:xfrm>
              <a:off x="6779541" y="3330445"/>
              <a:ext cx="2264760" cy="385920"/>
            </p14:xfrm>
          </p:contentPart>
        </mc:Choice>
        <mc:Fallback xmlns="">
          <p:pic>
            <p:nvPicPr>
              <p:cNvPr id="76" name="잉크 76">
                <a:extLst>
                  <a:ext uri="{FF2B5EF4-FFF2-40B4-BE49-F238E27FC236}">
                    <a16:creationId xmlns:a16="http://schemas.microsoft.com/office/drawing/2014/main" id="{2231DCD5-BAC7-8547-B0C9-533CF06BC2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7981" y="3268885"/>
                <a:ext cx="23878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1" name="잉크 91">
                <a:extLst>
                  <a:ext uri="{FF2B5EF4-FFF2-40B4-BE49-F238E27FC236}">
                    <a16:creationId xmlns:a16="http://schemas.microsoft.com/office/drawing/2014/main" id="{CA92BCA8-81E4-6C42-9AB6-96C9C551B12E}"/>
                  </a:ext>
                </a:extLst>
              </p14:cNvPr>
              <p14:cNvContentPartPr/>
              <p14:nvPr/>
            </p14:nvContentPartPr>
            <p14:xfrm>
              <a:off x="7025781" y="3156565"/>
              <a:ext cx="590040" cy="597960"/>
            </p14:xfrm>
          </p:contentPart>
        </mc:Choice>
        <mc:Fallback xmlns="">
          <p:pic>
            <p:nvPicPr>
              <p:cNvPr id="91" name="잉크 91">
                <a:extLst>
                  <a:ext uri="{FF2B5EF4-FFF2-40B4-BE49-F238E27FC236}">
                    <a16:creationId xmlns:a16="http://schemas.microsoft.com/office/drawing/2014/main" id="{CA92BCA8-81E4-6C42-9AB6-96C9C551B1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4821" y="3125947"/>
                <a:ext cx="651240" cy="659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" name="잉크 109">
                <a:extLst>
                  <a:ext uri="{FF2B5EF4-FFF2-40B4-BE49-F238E27FC236}">
                    <a16:creationId xmlns:a16="http://schemas.microsoft.com/office/drawing/2014/main" id="{667E2B94-89E8-864B-A92E-E8A1CBF4BB93}"/>
                  </a:ext>
                </a:extLst>
              </p14:cNvPr>
              <p14:cNvContentPartPr/>
              <p14:nvPr/>
            </p14:nvContentPartPr>
            <p14:xfrm>
              <a:off x="5029941" y="4524925"/>
              <a:ext cx="1153800" cy="475560"/>
            </p14:xfrm>
          </p:contentPart>
        </mc:Choice>
        <mc:Fallback xmlns="">
          <p:pic>
            <p:nvPicPr>
              <p:cNvPr id="109" name="잉크 109">
                <a:extLst>
                  <a:ext uri="{FF2B5EF4-FFF2-40B4-BE49-F238E27FC236}">
                    <a16:creationId xmlns:a16="http://schemas.microsoft.com/office/drawing/2014/main" id="{667E2B94-89E8-864B-A92E-E8A1CBF4BB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99331" y="4494348"/>
                <a:ext cx="1215379" cy="53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9" name="잉크 119">
                <a:extLst>
                  <a:ext uri="{FF2B5EF4-FFF2-40B4-BE49-F238E27FC236}">
                    <a16:creationId xmlns:a16="http://schemas.microsoft.com/office/drawing/2014/main" id="{78D4A2BC-8A6C-C846-924D-6E916AD6DFB2}"/>
                  </a:ext>
                </a:extLst>
              </p14:cNvPr>
              <p14:cNvContentPartPr/>
              <p14:nvPr/>
            </p14:nvContentPartPr>
            <p14:xfrm>
              <a:off x="6473901" y="4581085"/>
              <a:ext cx="650520" cy="319680"/>
            </p14:xfrm>
          </p:contentPart>
        </mc:Choice>
        <mc:Fallback xmlns="">
          <p:pic>
            <p:nvPicPr>
              <p:cNvPr id="119" name="잉크 119">
                <a:extLst>
                  <a:ext uri="{FF2B5EF4-FFF2-40B4-BE49-F238E27FC236}">
                    <a16:creationId xmlns:a16="http://schemas.microsoft.com/office/drawing/2014/main" id="{78D4A2BC-8A6C-C846-924D-6E916AD6DF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42941" y="4550485"/>
                <a:ext cx="7117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1" name="잉크 131">
                <a:extLst>
                  <a:ext uri="{FF2B5EF4-FFF2-40B4-BE49-F238E27FC236}">
                    <a16:creationId xmlns:a16="http://schemas.microsoft.com/office/drawing/2014/main" id="{80947F66-7E33-3D4A-AF32-E7F8083A43B5}"/>
                  </a:ext>
                </a:extLst>
              </p14:cNvPr>
              <p14:cNvContentPartPr/>
              <p14:nvPr/>
            </p14:nvContentPartPr>
            <p14:xfrm>
              <a:off x="7018221" y="4562725"/>
              <a:ext cx="914760" cy="324720"/>
            </p14:xfrm>
          </p:contentPart>
        </mc:Choice>
        <mc:Fallback xmlns="">
          <p:pic>
            <p:nvPicPr>
              <p:cNvPr id="131" name="잉크 131">
                <a:extLst>
                  <a:ext uri="{FF2B5EF4-FFF2-40B4-BE49-F238E27FC236}">
                    <a16:creationId xmlns:a16="http://schemas.microsoft.com/office/drawing/2014/main" id="{80947F66-7E33-3D4A-AF32-E7F8083A43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87273" y="4532125"/>
                <a:ext cx="975936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4" name="잉크 155">
                <a:extLst>
                  <a:ext uri="{FF2B5EF4-FFF2-40B4-BE49-F238E27FC236}">
                    <a16:creationId xmlns:a16="http://schemas.microsoft.com/office/drawing/2014/main" id="{654CE66F-1958-5047-96E0-32D0122EB55F}"/>
                  </a:ext>
                </a:extLst>
              </p14:cNvPr>
              <p14:cNvContentPartPr/>
              <p14:nvPr/>
            </p14:nvContentPartPr>
            <p14:xfrm>
              <a:off x="8939181" y="4479565"/>
              <a:ext cx="551160" cy="295200"/>
            </p14:xfrm>
          </p:contentPart>
        </mc:Choice>
        <mc:Fallback xmlns="">
          <p:pic>
            <p:nvPicPr>
              <p:cNvPr id="154" name="잉크 155">
                <a:extLst>
                  <a:ext uri="{FF2B5EF4-FFF2-40B4-BE49-F238E27FC236}">
                    <a16:creationId xmlns:a16="http://schemas.microsoft.com/office/drawing/2014/main" id="{654CE66F-1958-5047-96E0-32D0122EB5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08241" y="4448965"/>
                <a:ext cx="6123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잉크 156">
                <a:extLst>
                  <a:ext uri="{FF2B5EF4-FFF2-40B4-BE49-F238E27FC236}">
                    <a16:creationId xmlns:a16="http://schemas.microsoft.com/office/drawing/2014/main" id="{7B183A18-7186-4A4E-819F-9AA84FF5800B}"/>
                  </a:ext>
                </a:extLst>
              </p14:cNvPr>
              <p14:cNvContentPartPr/>
              <p14:nvPr/>
            </p14:nvContentPartPr>
            <p14:xfrm>
              <a:off x="7993101" y="4472005"/>
              <a:ext cx="740520" cy="363240"/>
            </p14:xfrm>
          </p:contentPart>
        </mc:Choice>
        <mc:Fallback xmlns="">
          <p:pic>
            <p:nvPicPr>
              <p:cNvPr id="155" name="잉크 156">
                <a:extLst>
                  <a:ext uri="{FF2B5EF4-FFF2-40B4-BE49-F238E27FC236}">
                    <a16:creationId xmlns:a16="http://schemas.microsoft.com/office/drawing/2014/main" id="{7B183A18-7186-4A4E-819F-9AA84FF580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2501" y="4441405"/>
                <a:ext cx="80172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81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김차헌</dc:creator>
  <cp:lastModifiedBy>김차헌</cp:lastModifiedBy>
  <cp:revision>2</cp:revision>
  <dcterms:created xsi:type="dcterms:W3CDTF">2021-07-13T10:56:57Z</dcterms:created>
  <dcterms:modified xsi:type="dcterms:W3CDTF">2022-10-26T12:30:30Z</dcterms:modified>
</cp:coreProperties>
</file>