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FF09F-FB05-46BF-A01E-461ED57B0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351F9-05CF-4EA6-892E-A7C4D5E57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C9C2A-83D3-4A3F-9DBC-93AC0D9E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AAE-B73E-4966-9657-D954579F17F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9DD59-4FF9-483F-8A7D-688C8952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5EBB2-C264-4859-B8EB-7EDC5E4C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9613-3EB9-40FC-93C9-201F239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8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72610-8059-4748-ADAE-A92EE078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C64ED2-77CE-499C-ABB6-1FF79BC29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6F423-BEAC-4D43-9219-1F0052CF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AAE-B73E-4966-9657-D954579F17F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4E200-3411-4D47-8258-69303C23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C9988-79EB-4FA2-B7BE-5ED18979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9613-3EB9-40FC-93C9-201F239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E92464-844A-4157-A2F4-A52C0DF84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10A9CA-274C-4EBF-A759-2DE031C7F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08E93-4322-4CBF-BA37-ECCF662C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AAE-B73E-4966-9657-D954579F17F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270DE-94E4-45A5-93BA-A2193D89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50059-2662-4B7A-B5B3-D5684F7A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9613-3EB9-40FC-93C9-201F239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3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DFAD0-CAA7-4EFB-ABF4-2B923197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37CA5-23C2-4774-A1D1-5F5835B7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817CF-4054-4752-A664-4FF97D74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AAE-B73E-4966-9657-D954579F17F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D8CBC-E3A0-4A02-B971-7F6CC4E1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C501D-05AA-4343-A060-A1C635D2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9613-3EB9-40FC-93C9-201F239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DA5C-7192-451E-97EC-7E441E31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F45F5E-0874-4E0B-96AD-668F0B5D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70891-982E-428C-8419-8EB9F380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AAE-B73E-4966-9657-D954579F17F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54CC5-DD61-4B29-98AB-C9525FA0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EE4DF-3589-43D7-B717-BC930523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9613-3EB9-40FC-93C9-201F239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1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EAEC0-003A-4883-B1E2-F5F87969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FF03F-D5CA-4E75-8946-76D5FB998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E8596-ED01-4B21-93F2-CF1C039A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23D8B-E99A-453F-A539-9137EAFA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AAE-B73E-4966-9657-D954579F17F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B4681-7DE5-48E4-BE5C-CA17ABC7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4C067-3571-4CC8-8127-68704BC2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9613-3EB9-40FC-93C9-201F239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9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54B52-D042-436C-96FF-98667D20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3D51D7-1129-403A-81B1-F48216532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6B5F04-0DCF-433B-920C-609125410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5B9BF5-9489-49A0-A97D-33AFE4A79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5A31E6-4C83-46EB-B0AB-A8E59186E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A59EB9-7D20-4541-BAA8-F1B8E4AF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AAE-B73E-4966-9657-D954579F17F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70AAE8-59E2-40E8-9E3D-B4B2FF7D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339D97-CF62-452E-AE16-5E939FE5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9613-3EB9-40FC-93C9-201F239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4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F6CE3-5852-4966-9361-904C2CFD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4D7056-7BBB-4F95-AEEF-142E9AB3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AAE-B73E-4966-9657-D954579F17F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56CD97-677A-421A-9428-5FA3D075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0FACA2-21FF-4322-98FD-C9E6B271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9613-3EB9-40FC-93C9-201F239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0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76B65-44CD-491D-9F73-8A6592B1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AAE-B73E-4966-9657-D954579F17F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8B5F62-D9BD-4EE1-9201-EDE441FE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CF6A9C-77BF-48EA-9326-A3DDBD9C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9613-3EB9-40FC-93C9-201F239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1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3019B-D280-4602-9947-9577711E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6012C-42B7-4F12-A08A-73F1E5AAE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A51CA6-349B-4BF9-BAE6-F79D26668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2F0A0-5A31-40FD-A3C5-37C3D943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AAE-B73E-4966-9657-D954579F17F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64019-B876-4F26-BFE5-2EDF97C0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D2297-294C-4107-947F-0CF5FCF1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9613-3EB9-40FC-93C9-201F239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2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F6CC9-626D-4FFD-81BE-E2C6BC65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D1A82-8DBA-4A3A-80DE-CEC900B77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222DCB-9565-4FDB-9632-9723BE4EC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38E4E-85A4-4F82-A2D4-016EC41E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AAE-B73E-4966-9657-D954579F17F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A8BD4-819C-4570-8427-B38B61E6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071E39-2A11-4E43-AF7F-636D1B61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9613-3EB9-40FC-93C9-201F239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29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4CF520-7CF5-4B5B-8D3C-0161F551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5BB819-0562-4B60-9055-364CC222F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6938C-83DE-4829-A8D7-9F4BEF431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0AAE-B73E-4966-9657-D954579F17F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9ED2C-AA53-4680-9D7F-251B22153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1353D-78A8-4967-B2FE-F8208E48C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9613-3EB9-40FC-93C9-201F239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5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AF8435-3DAA-4E97-9559-7D3CA11942B2}"/>
              </a:ext>
            </a:extLst>
          </p:cNvPr>
          <p:cNvSpPr txBox="1"/>
          <p:nvPr/>
        </p:nvSpPr>
        <p:spPr>
          <a:xfrm>
            <a:off x="1464906" y="1278294"/>
            <a:ext cx="913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자기 소개</a:t>
            </a:r>
          </a:p>
        </p:txBody>
      </p:sp>
    </p:spTree>
    <p:extLst>
      <p:ext uri="{BB962C8B-B14F-4D97-AF65-F5344CB8AC3E}">
        <p14:creationId xmlns:p14="http://schemas.microsoft.com/office/powerpoint/2010/main" val="420721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9446AB-0DFA-45B3-B973-2544FA09D670}"/>
              </a:ext>
            </a:extLst>
          </p:cNvPr>
          <p:cNvSpPr/>
          <p:nvPr/>
        </p:nvSpPr>
        <p:spPr>
          <a:xfrm>
            <a:off x="886408" y="354563"/>
            <a:ext cx="10291665" cy="1716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소개 </a:t>
            </a:r>
            <a:r>
              <a:rPr lang="en-US" altLang="ko-KR" dirty="0"/>
              <a:t>- </a:t>
            </a:r>
            <a:r>
              <a:rPr lang="ko-KR" altLang="en-US" dirty="0" err="1"/>
              <a:t>한줄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2FD993-C07A-4100-9A61-15C0FC3290C0}"/>
              </a:ext>
            </a:extLst>
          </p:cNvPr>
          <p:cNvSpPr/>
          <p:nvPr/>
        </p:nvSpPr>
        <p:spPr>
          <a:xfrm>
            <a:off x="839754" y="2351315"/>
            <a:ext cx="10384972" cy="424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</a:t>
            </a:r>
            <a:r>
              <a:rPr lang="en-US" altLang="ko-KR" dirty="0"/>
              <a:t>( </a:t>
            </a:r>
            <a:r>
              <a:rPr lang="ko-KR" altLang="en-US" dirty="0"/>
              <a:t>자유롭게</a:t>
            </a:r>
            <a:r>
              <a:rPr lang="en-US" altLang="ko-KR" dirty="0"/>
              <a:t>) </a:t>
            </a:r>
            <a:r>
              <a:rPr lang="ko-KR" altLang="en-US" dirty="0"/>
              <a:t>앉아서 찍은 사람들도 있는 사진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ko-KR" altLang="en-US" dirty="0"/>
              <a:t>사진이 아래로 내려가 있기때문에 사진의 무게 중심도 아래로 내려가는게 좀 더 안정적임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10B122F-250B-423A-8507-A1585A962CA7}"/>
              </a:ext>
            </a:extLst>
          </p:cNvPr>
          <p:cNvSpPr/>
          <p:nvPr/>
        </p:nvSpPr>
        <p:spPr>
          <a:xfrm>
            <a:off x="1100831" y="4869401"/>
            <a:ext cx="887767" cy="8078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캐릭터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54E599-1675-420E-9BE7-C5BA0C571E9C}"/>
              </a:ext>
            </a:extLst>
          </p:cNvPr>
          <p:cNvSpPr/>
          <p:nvPr/>
        </p:nvSpPr>
        <p:spPr>
          <a:xfrm>
            <a:off x="2698812" y="5570737"/>
            <a:ext cx="887767" cy="8078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캐릭터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2B24FA-6F0F-41FA-87FC-C25292ABA402}"/>
              </a:ext>
            </a:extLst>
          </p:cNvPr>
          <p:cNvSpPr/>
          <p:nvPr/>
        </p:nvSpPr>
        <p:spPr>
          <a:xfrm>
            <a:off x="4557870" y="5932819"/>
            <a:ext cx="887767" cy="8078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캐릭터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9AD9AF9-4640-46FC-AA2E-CAB5AEA52A34}"/>
              </a:ext>
            </a:extLst>
          </p:cNvPr>
          <p:cNvSpPr/>
          <p:nvPr/>
        </p:nvSpPr>
        <p:spPr>
          <a:xfrm>
            <a:off x="6746365" y="5860847"/>
            <a:ext cx="887767" cy="8078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캐릭터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60C3EFF-8A3F-48E7-B343-E449EB3B5DC9}"/>
              </a:ext>
            </a:extLst>
          </p:cNvPr>
          <p:cNvSpPr/>
          <p:nvPr/>
        </p:nvSpPr>
        <p:spPr>
          <a:xfrm>
            <a:off x="8719869" y="5657610"/>
            <a:ext cx="887767" cy="8078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캐릭터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1E47181-283D-43B5-923C-81B0CF71BB7A}"/>
              </a:ext>
            </a:extLst>
          </p:cNvPr>
          <p:cNvSpPr/>
          <p:nvPr/>
        </p:nvSpPr>
        <p:spPr>
          <a:xfrm>
            <a:off x="10027560" y="5102916"/>
            <a:ext cx="887767" cy="8078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110187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377ADB-B67E-463A-8F7D-DD0513884DCE}"/>
              </a:ext>
            </a:extLst>
          </p:cNvPr>
          <p:cNvSpPr/>
          <p:nvPr/>
        </p:nvSpPr>
        <p:spPr>
          <a:xfrm>
            <a:off x="996821" y="4758613"/>
            <a:ext cx="10291665" cy="1716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소개 </a:t>
            </a:r>
            <a:r>
              <a:rPr lang="en-US" altLang="ko-KR" dirty="0"/>
              <a:t>- </a:t>
            </a:r>
            <a:r>
              <a:rPr lang="ko-KR" altLang="en-US" dirty="0" err="1"/>
              <a:t>한줄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2CD61A-4286-49E9-B171-51997EF94BFB}"/>
              </a:ext>
            </a:extLst>
          </p:cNvPr>
          <p:cNvSpPr/>
          <p:nvPr/>
        </p:nvSpPr>
        <p:spPr>
          <a:xfrm>
            <a:off x="903514" y="382554"/>
            <a:ext cx="10384972" cy="424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</a:t>
            </a:r>
            <a:r>
              <a:rPr lang="en-US" altLang="ko-KR" dirty="0"/>
              <a:t>( </a:t>
            </a:r>
            <a:r>
              <a:rPr lang="ko-KR" altLang="en-US" dirty="0"/>
              <a:t>자유롭게</a:t>
            </a:r>
            <a:r>
              <a:rPr lang="en-US" altLang="ko-KR" dirty="0"/>
              <a:t>) </a:t>
            </a:r>
            <a:r>
              <a:rPr lang="ko-KR" altLang="en-US" dirty="0"/>
              <a:t>다 서서 찍는게 좋을 듯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04B1399-1308-4B37-B79E-3C0B537510E6}"/>
              </a:ext>
            </a:extLst>
          </p:cNvPr>
          <p:cNvSpPr/>
          <p:nvPr/>
        </p:nvSpPr>
        <p:spPr>
          <a:xfrm>
            <a:off x="1981401" y="3117916"/>
            <a:ext cx="887767" cy="8078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캐릭터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E1E72A-8C41-41C6-A6F6-2B0F6784BB54}"/>
              </a:ext>
            </a:extLst>
          </p:cNvPr>
          <p:cNvSpPr/>
          <p:nvPr/>
        </p:nvSpPr>
        <p:spPr>
          <a:xfrm>
            <a:off x="2940885" y="1522201"/>
            <a:ext cx="887767" cy="8078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캐릭터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8717C01-0629-4ABE-AB30-6AEE638A651A}"/>
              </a:ext>
            </a:extLst>
          </p:cNvPr>
          <p:cNvSpPr/>
          <p:nvPr/>
        </p:nvSpPr>
        <p:spPr>
          <a:xfrm>
            <a:off x="5698769" y="714333"/>
            <a:ext cx="887767" cy="8078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캐릭터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371199-F966-465F-AC52-1464A919778A}"/>
              </a:ext>
            </a:extLst>
          </p:cNvPr>
          <p:cNvSpPr/>
          <p:nvPr/>
        </p:nvSpPr>
        <p:spPr>
          <a:xfrm>
            <a:off x="8288296" y="1423067"/>
            <a:ext cx="887767" cy="8078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캐릭터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192F9F4-BBA4-419B-B39B-3FC0B0E4E17D}"/>
              </a:ext>
            </a:extLst>
          </p:cNvPr>
          <p:cNvSpPr/>
          <p:nvPr/>
        </p:nvSpPr>
        <p:spPr>
          <a:xfrm>
            <a:off x="9766715" y="3278761"/>
            <a:ext cx="887767" cy="8078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234578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3891F1F-A184-42B8-8B73-D651EA243E12}"/>
              </a:ext>
            </a:extLst>
          </p:cNvPr>
          <p:cNvSpPr/>
          <p:nvPr/>
        </p:nvSpPr>
        <p:spPr>
          <a:xfrm>
            <a:off x="949911" y="1589103"/>
            <a:ext cx="1695635" cy="3435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166515B-214F-480A-8555-6C2410049257}"/>
              </a:ext>
            </a:extLst>
          </p:cNvPr>
          <p:cNvSpPr/>
          <p:nvPr/>
        </p:nvSpPr>
        <p:spPr>
          <a:xfrm>
            <a:off x="337352" y="5473083"/>
            <a:ext cx="2911876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1B781E-64C9-44D8-843B-57A00430B78E}"/>
              </a:ext>
            </a:extLst>
          </p:cNvPr>
          <p:cNvSpPr/>
          <p:nvPr/>
        </p:nvSpPr>
        <p:spPr>
          <a:xfrm>
            <a:off x="4994430" y="205666"/>
            <a:ext cx="1695635" cy="3435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BAB4C14-80D5-4519-9494-8F2FD8316799}"/>
              </a:ext>
            </a:extLst>
          </p:cNvPr>
          <p:cNvSpPr/>
          <p:nvPr/>
        </p:nvSpPr>
        <p:spPr>
          <a:xfrm>
            <a:off x="4381871" y="4089646"/>
            <a:ext cx="2911876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F5668A4-1253-4540-A1EB-A87C57665CF7}"/>
              </a:ext>
            </a:extLst>
          </p:cNvPr>
          <p:cNvSpPr/>
          <p:nvPr/>
        </p:nvSpPr>
        <p:spPr>
          <a:xfrm>
            <a:off x="9273467" y="1589103"/>
            <a:ext cx="1695635" cy="3435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64A08E3-8298-47E4-849D-8FFADAD77D81}"/>
              </a:ext>
            </a:extLst>
          </p:cNvPr>
          <p:cNvSpPr/>
          <p:nvPr/>
        </p:nvSpPr>
        <p:spPr>
          <a:xfrm>
            <a:off x="8660908" y="5473083"/>
            <a:ext cx="2911876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78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E0C909C-3B85-4481-9805-2E8FB384A4D2}"/>
              </a:ext>
            </a:extLst>
          </p:cNvPr>
          <p:cNvSpPr/>
          <p:nvPr/>
        </p:nvSpPr>
        <p:spPr>
          <a:xfrm>
            <a:off x="1047566" y="186431"/>
            <a:ext cx="1695635" cy="3435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756EC42-0869-4158-ADA0-1F035255D978}"/>
              </a:ext>
            </a:extLst>
          </p:cNvPr>
          <p:cNvSpPr/>
          <p:nvPr/>
        </p:nvSpPr>
        <p:spPr>
          <a:xfrm>
            <a:off x="9058182" y="3080551"/>
            <a:ext cx="1695635" cy="3435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9930A0E-400C-4F31-9C77-80B9C722D164}"/>
              </a:ext>
            </a:extLst>
          </p:cNvPr>
          <p:cNvSpPr/>
          <p:nvPr/>
        </p:nvSpPr>
        <p:spPr>
          <a:xfrm>
            <a:off x="1047566" y="186431"/>
            <a:ext cx="1695635" cy="3435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736BB98-AC09-46F0-A4F7-2D9E95C7C030}"/>
              </a:ext>
            </a:extLst>
          </p:cNvPr>
          <p:cNvSpPr/>
          <p:nvPr/>
        </p:nvSpPr>
        <p:spPr>
          <a:xfrm>
            <a:off x="3613213" y="608120"/>
            <a:ext cx="2911876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064F9D8-AC14-42CC-87F3-8979286E7AAF}"/>
              </a:ext>
            </a:extLst>
          </p:cNvPr>
          <p:cNvSpPr/>
          <p:nvPr/>
        </p:nvSpPr>
        <p:spPr>
          <a:xfrm>
            <a:off x="9078895" y="3080551"/>
            <a:ext cx="1695635" cy="3435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5622DBE-7A39-48C1-A87A-0AC11CEB2B9C}"/>
              </a:ext>
            </a:extLst>
          </p:cNvPr>
          <p:cNvSpPr/>
          <p:nvPr/>
        </p:nvSpPr>
        <p:spPr>
          <a:xfrm>
            <a:off x="5817832" y="5412419"/>
            <a:ext cx="2911876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05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65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aa</dc:creator>
  <cp:lastModifiedBy>김차헌</cp:lastModifiedBy>
  <cp:revision>3</cp:revision>
  <dcterms:created xsi:type="dcterms:W3CDTF">2021-07-15T16:25:38Z</dcterms:created>
  <dcterms:modified xsi:type="dcterms:W3CDTF">2021-07-15T16:49:22Z</dcterms:modified>
</cp:coreProperties>
</file>