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1" r:id="rId9"/>
    <p:sldId id="258" r:id="rId10"/>
    <p:sldId id="266" r:id="rId11"/>
    <p:sldId id="267" r:id="rId12"/>
    <p:sldId id="268" r:id="rId13"/>
    <p:sldId id="270" r:id="rId14"/>
  </p:sldIdLst>
  <p:sldSz cx="14401800" cy="7921625"/>
  <p:notesSz cx="6858000" cy="9144000"/>
  <p:defaultTextStyle>
    <a:defPPr>
      <a:defRPr lang="en-US"/>
    </a:defPPr>
    <a:lvl1pPr marL="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637728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275457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913185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550915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3188643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82637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46410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5101828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10" y="-102"/>
      </p:cViewPr>
      <p:guideLst>
        <p:guide orient="horz" pos="2496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387521"/>
            <a:ext cx="1441296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80136" y="2024418"/>
            <a:ext cx="12241530" cy="211354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80136" y="4171741"/>
            <a:ext cx="12241530" cy="1385769"/>
          </a:xfrm>
        </p:spPr>
        <p:txBody>
          <a:bodyPr lIns="63777" rIns="63777"/>
          <a:lstStyle>
            <a:lvl1pPr marL="0" marR="89288" indent="0" algn="r">
              <a:buNone/>
              <a:defRPr>
                <a:solidFill>
                  <a:schemeClr val="tx2"/>
                </a:solidFill>
              </a:defRPr>
            </a:lvl1pPr>
            <a:lvl2pPr marL="637769" indent="0" algn="ctr">
              <a:buNone/>
            </a:lvl2pPr>
            <a:lvl3pPr marL="1275539" indent="0" algn="ctr">
              <a:buNone/>
            </a:lvl3pPr>
            <a:lvl4pPr marL="1913308" indent="0" algn="ctr">
              <a:buNone/>
            </a:lvl4pPr>
            <a:lvl5pPr marL="2551077" indent="0" algn="ctr">
              <a:buNone/>
            </a:lvl5pPr>
            <a:lvl6pPr marL="3188847" indent="0" algn="ctr">
              <a:buNone/>
            </a:lvl6pPr>
            <a:lvl7pPr marL="3826616" indent="0" algn="ctr">
              <a:buNone/>
            </a:lvl7pPr>
            <a:lvl8pPr marL="4464385" indent="0" algn="ctr">
              <a:buNone/>
            </a:lvl8pPr>
            <a:lvl9pPr marL="5102154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929" y="5721173"/>
            <a:ext cx="14407730" cy="2208639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1711073"/>
            <a:ext cx="12961621" cy="506631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320" y="317236"/>
            <a:ext cx="2799515" cy="6460156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1" y="317237"/>
            <a:ext cx="9961245" cy="646015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742" y="1224066"/>
            <a:ext cx="12241530" cy="211243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8273" y="3386400"/>
            <a:ext cx="7200901" cy="1680530"/>
          </a:xfrm>
        </p:spPr>
        <p:txBody>
          <a:bodyPr lIns="127553" rIns="127553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5727770" y="3471598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434166" y="3471598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1" y="1711071"/>
            <a:ext cx="6360795" cy="522790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711071"/>
            <a:ext cx="6360795" cy="522790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5398"/>
            <a:ext cx="12961621" cy="1320271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6249283"/>
            <a:ext cx="6363296" cy="8801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5108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315917" y="6249283"/>
            <a:ext cx="6365795" cy="8801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5108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20090" y="1668294"/>
            <a:ext cx="6363296" cy="455310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6" y="1668294"/>
            <a:ext cx="6365795" cy="455310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5633155"/>
            <a:ext cx="11783798" cy="52810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60870" y="6185638"/>
            <a:ext cx="6259983" cy="1056216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40181" y="316866"/>
            <a:ext cx="11780672" cy="5281083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95076" y="7401770"/>
            <a:ext cx="3024378" cy="422486"/>
          </a:xfrm>
        </p:spPr>
        <p:txBody>
          <a:bodyPr/>
          <a:lstStyle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7440" y="6287633"/>
            <a:ext cx="11281410" cy="748768"/>
          </a:xfrm>
          <a:noFill/>
        </p:spPr>
        <p:txBody>
          <a:bodyPr lIns="127553" tIns="0" rIns="127553" anchor="t"/>
          <a:lstStyle>
            <a:lvl1pPr marL="0" marR="25511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46" y="219431"/>
            <a:ext cx="13681710" cy="5069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98615" y="7401770"/>
            <a:ext cx="3702322" cy="4217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5619667"/>
            <a:ext cx="12718806" cy="64993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28388" y="5777766"/>
            <a:ext cx="5988154" cy="16669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84357" y="6682237"/>
            <a:ext cx="5988154" cy="968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517" y="6689434"/>
            <a:ext cx="5358645" cy="124850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7553" tIns="63777" rIns="127553" bIns="6377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4547" y="6685374"/>
            <a:ext cx="5363677" cy="125256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3645976" y="5762110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3352371" y="5762110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128388" y="5777766"/>
            <a:ext cx="5988154" cy="16669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84357" y="6682237"/>
            <a:ext cx="5988154" cy="968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517" y="6689434"/>
            <a:ext cx="5358645" cy="124850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7553" tIns="63777" rIns="127553" bIns="6377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4547" y="6685374"/>
            <a:ext cx="5363677" cy="125256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320271"/>
          </a:xfrm>
          <a:prstGeom prst="rect">
            <a:avLst/>
          </a:prstGeom>
        </p:spPr>
        <p:txBody>
          <a:bodyPr vert="horz" lIns="127553" tIns="63777" rIns="127553" bIns="6377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20090" y="1711071"/>
            <a:ext cx="12961621" cy="5227906"/>
          </a:xfrm>
          <a:prstGeom prst="rect">
            <a:avLst/>
          </a:prstGeom>
        </p:spPr>
        <p:txBody>
          <a:bodyPr vert="horz" lIns="127553" tIns="63777" rIns="127553" bIns="6377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595076" y="7401770"/>
            <a:ext cx="3024378" cy="422486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898615" y="7401770"/>
            <a:ext cx="3702322" cy="421753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3619454" y="7401770"/>
            <a:ext cx="576072" cy="421753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10216" indent="-357150" algn="l" rtl="0" eaLnBrk="1" latinLnBrk="0" hangingPunct="1">
        <a:spcBef>
          <a:spcPts val="558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67366" indent="-318885" algn="l" rtl="0" eaLnBrk="1" latinLnBrk="0" hangingPunct="1">
        <a:spcBef>
          <a:spcPts val="452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006" indent="-318885" algn="l" rtl="0" eaLnBrk="1" latinLnBrk="0" hangingPunct="1">
        <a:spcBef>
          <a:spcPts val="488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4423" indent="-318885" algn="l" rtl="0" eaLnBrk="1" latinLnBrk="0" hangingPunct="1">
        <a:spcBef>
          <a:spcPts val="488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308" indent="-318885" algn="l" rtl="0" eaLnBrk="1" latinLnBrk="0" hangingPunct="1">
        <a:spcBef>
          <a:spcPts val="488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32193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077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69962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847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755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133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510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888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266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643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1021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286" y="293521"/>
            <a:ext cx="12241530" cy="164653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dirty="0" smtClean="0">
                <a:solidFill>
                  <a:schemeClr val="tx1"/>
                </a:solidFill>
              </a:rPr>
              <a:t/>
            </a:r>
            <a:br>
              <a:rPr lang="en-IN" sz="5300" dirty="0" smtClean="0">
                <a:solidFill>
                  <a:schemeClr val="tx1"/>
                </a:solidFill>
              </a:rPr>
            </a:br>
            <a:r>
              <a:rPr lang="en-IN" sz="5300" dirty="0" smtClean="0">
                <a:solidFill>
                  <a:schemeClr val="tx1"/>
                </a:solidFill>
              </a:rPr>
              <a:t/>
            </a:r>
            <a:br>
              <a:rPr lang="en-IN" sz="5300" dirty="0" smtClean="0">
                <a:solidFill>
                  <a:schemeClr val="tx1"/>
                </a:solidFill>
              </a:rPr>
            </a:br>
            <a:r>
              <a:rPr lang="en-IN" sz="5300" dirty="0" smtClean="0">
                <a:solidFill>
                  <a:schemeClr val="tx1"/>
                </a:solidFill>
              </a:rPr>
              <a:t> </a:t>
            </a:r>
            <a:br>
              <a:rPr lang="en-IN" sz="5300" dirty="0" smtClean="0">
                <a:solidFill>
                  <a:schemeClr val="tx1"/>
                </a:solidFill>
              </a:rPr>
            </a:br>
            <a:r>
              <a:rPr lang="en-IN" sz="5300" dirty="0" smtClean="0">
                <a:solidFill>
                  <a:schemeClr val="tx1"/>
                </a:solidFill>
              </a:rPr>
              <a:t/>
            </a:r>
            <a:br>
              <a:rPr lang="en-IN" sz="5300" dirty="0" smtClean="0">
                <a:solidFill>
                  <a:schemeClr val="tx1"/>
                </a:solidFill>
              </a:rPr>
            </a:br>
            <a:r>
              <a:rPr lang="en-IN" sz="4400" dirty="0" smtClean="0">
                <a:solidFill>
                  <a:schemeClr val="tx1"/>
                </a:solidFill>
                <a:effectLst/>
              </a:rPr>
              <a:t>MAPD112-Web Techs-Mobile Platforms</a:t>
            </a:r>
            <a:r>
              <a:rPr lang="en-IN" sz="5300" dirty="0" smtClean="0">
                <a:solidFill>
                  <a:schemeClr val="tx1"/>
                </a:solidFill>
                <a:effectLst/>
              </a:rPr>
              <a:t/>
            </a:r>
            <a:br>
              <a:rPr lang="en-IN" sz="5300" dirty="0" smtClean="0">
                <a:solidFill>
                  <a:schemeClr val="tx1"/>
                </a:solidFill>
                <a:effectLst/>
              </a:rPr>
            </a:br>
            <a:r>
              <a:rPr lang="en-IN" sz="4400" dirty="0" smtClean="0">
                <a:solidFill>
                  <a:schemeClr val="tx1"/>
                </a:solidFill>
                <a:effectLst/>
              </a:rPr>
              <a:t>Project Name : </a:t>
            </a:r>
            <a:r>
              <a:rPr lang="en-IN" sz="4400" dirty="0" smtClean="0">
                <a:solidFill>
                  <a:schemeClr val="tx1"/>
                </a:solidFill>
              </a:rPr>
              <a:t>HEALTH &amp; CARE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069" y="2463959"/>
            <a:ext cx="12736375" cy="4282935"/>
          </a:xfrm>
        </p:spPr>
        <p:txBody>
          <a:bodyPr>
            <a:noAutofit/>
          </a:bodyPr>
          <a:lstStyle/>
          <a:p>
            <a:pPr algn="l"/>
            <a:r>
              <a:rPr lang="en-IN" sz="2700" dirty="0" smtClean="0">
                <a:solidFill>
                  <a:schemeClr val="tx1"/>
                </a:solidFill>
              </a:rPr>
              <a:t>Group Number: 5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 smtClean="0">
                <a:solidFill>
                  <a:schemeClr val="tx1"/>
                </a:solidFill>
              </a:rPr>
              <a:t>Deepshi (301089444)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 smtClean="0">
                <a:solidFill>
                  <a:schemeClr val="tx1"/>
                </a:solidFill>
              </a:rPr>
              <a:t>Loveleen </a:t>
            </a:r>
            <a:r>
              <a:rPr lang="en-IN" sz="2700" dirty="0" smtClean="0">
                <a:solidFill>
                  <a:schemeClr val="tx1"/>
                </a:solidFill>
              </a:rPr>
              <a:t>Kaur(301093331)</a:t>
            </a:r>
            <a:endParaRPr lang="en-IN" sz="2700" dirty="0" smtClean="0">
              <a:solidFill>
                <a:schemeClr val="tx1"/>
              </a:solidFill>
            </a:endParaRP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 smtClean="0">
                <a:solidFill>
                  <a:schemeClr val="tx1"/>
                </a:solidFill>
              </a:rPr>
              <a:t>Bhavya </a:t>
            </a:r>
            <a:r>
              <a:rPr lang="en-IN" sz="2700" dirty="0" smtClean="0">
                <a:solidFill>
                  <a:schemeClr val="tx1"/>
                </a:solidFill>
              </a:rPr>
              <a:t>Shah(301076681)</a:t>
            </a:r>
            <a:endParaRPr lang="en-IN" sz="2700" dirty="0" smtClean="0">
              <a:solidFill>
                <a:schemeClr val="tx1"/>
              </a:solidFill>
            </a:endParaRP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 smtClean="0">
                <a:solidFill>
                  <a:schemeClr val="tx1"/>
                </a:solidFill>
              </a:rPr>
              <a:t>Huen Oh()</a:t>
            </a:r>
          </a:p>
          <a:p>
            <a:pPr marL="506166" indent="-506166" algn="l">
              <a:buClrTx/>
            </a:pPr>
            <a:endParaRPr lang="en-IN" sz="2700" dirty="0" smtClean="0">
              <a:solidFill>
                <a:schemeClr val="tx1"/>
              </a:solidFill>
            </a:endParaRPr>
          </a:p>
          <a:p>
            <a:pPr marL="506166" indent="-506166">
              <a:buClrTx/>
            </a:pPr>
            <a:r>
              <a:rPr lang="en-IN" sz="2700" dirty="0" smtClean="0">
                <a:solidFill>
                  <a:schemeClr val="tx1"/>
                </a:solidFill>
              </a:rPr>
              <a:t>                                                                           </a:t>
            </a:r>
            <a:r>
              <a:rPr lang="en-IN" sz="2700" dirty="0" smtClean="0">
                <a:solidFill>
                  <a:schemeClr val="tx1"/>
                </a:solidFill>
              </a:rPr>
              <a:t>Under </a:t>
            </a:r>
            <a:r>
              <a:rPr lang="en-IN" sz="2700" dirty="0" smtClean="0">
                <a:solidFill>
                  <a:schemeClr val="tx1"/>
                </a:solidFill>
              </a:rPr>
              <a:t>the Guidance of</a:t>
            </a:r>
          </a:p>
          <a:p>
            <a:pPr marL="506166" indent="-506166">
              <a:buClrTx/>
            </a:pPr>
            <a:r>
              <a:rPr lang="en-IN" sz="3200" dirty="0" smtClean="0">
                <a:solidFill>
                  <a:schemeClr val="bg1"/>
                </a:solidFill>
              </a:rPr>
              <a:t>Przemyslaw </a:t>
            </a:r>
            <a:r>
              <a:rPr lang="en-IN" sz="3200" dirty="0" smtClean="0">
                <a:solidFill>
                  <a:schemeClr val="bg1"/>
                </a:solidFill>
              </a:rPr>
              <a:t>Pawluk</a:t>
            </a:r>
          </a:p>
          <a:p>
            <a:pPr marL="506166" indent="-506166" algn="l">
              <a:buClrTx/>
            </a:pPr>
            <a:endParaRPr lang="en-IN" sz="2700" dirty="0" smtClean="0">
              <a:solidFill>
                <a:schemeClr val="tx1"/>
              </a:solidFill>
            </a:endParaRPr>
          </a:p>
          <a:p>
            <a:pPr marL="506166" indent="-506166" algn="l">
              <a:buClrTx/>
            </a:pPr>
            <a:endParaRPr lang="en-IN" sz="2700" dirty="0" smtClean="0">
              <a:solidFill>
                <a:schemeClr val="tx1"/>
              </a:solidFill>
            </a:endParaRPr>
          </a:p>
          <a:p>
            <a:pPr marL="506166" indent="-506166" algn="l">
              <a:buClrTx/>
            </a:pPr>
            <a:endParaRPr lang="en-IN" sz="2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090" y="1674797"/>
            <a:ext cx="12961621" cy="4000528"/>
          </a:xfrm>
        </p:spPr>
        <p:txBody>
          <a:bodyPr>
            <a:normAutofit/>
          </a:bodyPr>
          <a:lstStyle/>
          <a:p>
            <a:pPr marL="667416" indent="-514350">
              <a:buNone/>
            </a:pPr>
            <a:r>
              <a:rPr lang="en-IN" sz="3600" dirty="0" smtClean="0"/>
              <a:t>Backend </a:t>
            </a:r>
            <a:r>
              <a:rPr lang="en-IN" sz="3200" dirty="0" smtClean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RESTful : restify, JavaScript, Typescript</a:t>
            </a: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DB : MongoDB Atlas cloud - </a:t>
            </a:r>
            <a:r>
              <a:rPr lang="en-IN" sz="2800" dirty="0" smtClean="0"/>
              <a:t>cloud.mongodb.com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Deployment </a:t>
            </a:r>
            <a:r>
              <a:rPr lang="en-IN" sz="2800" dirty="0" smtClean="0"/>
              <a:t>: Heroku, Swagger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Unit test : mocha, chai-http</a:t>
            </a:r>
            <a:r>
              <a:rPr lang="en-IN" sz="2800" dirty="0" smtClean="0"/>
              <a:t>  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Tools &amp; Technologies Used</a:t>
            </a:r>
            <a:endParaRPr lang="en-IN" sz="5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CA" dirty="0" smtClean="0"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CA" dirty="0" smtClean="0">
                <a:latin typeface="Helvetica Neue" panose="02000503000000020004" pitchFamily="2" charset="0"/>
              </a:rPr>
              <a:t>Time constraint with multiple projects</a:t>
            </a:r>
          </a:p>
          <a:p>
            <a:pPr>
              <a:buFont typeface="+mj-lt"/>
              <a:buAutoNum type="arabicPeriod"/>
            </a:pPr>
            <a:r>
              <a:rPr lang="en-CA" dirty="0" smtClean="0">
                <a:latin typeface="Helvetica Neue" panose="02000503000000020004" pitchFamily="2" charset="0"/>
              </a:rPr>
              <a:t>New languages, New concepts</a:t>
            </a:r>
          </a:p>
          <a:p>
            <a:pPr>
              <a:buFont typeface="+mj-lt"/>
              <a:buAutoNum type="arabicPeriod"/>
            </a:pPr>
            <a:r>
              <a:rPr lang="en-CA" dirty="0" smtClean="0">
                <a:latin typeface="Helvetica Neue" panose="02000503000000020004" pitchFamily="2" charset="0"/>
              </a:rPr>
              <a:t>Mostly from backend : No connection, errors…</a:t>
            </a:r>
          </a:p>
          <a:p>
            <a:pPr>
              <a:buFont typeface="+mj-lt"/>
              <a:buAutoNum type="arabicPeriod"/>
            </a:pPr>
            <a:r>
              <a:rPr lang="en-CA" dirty="0" smtClean="0">
                <a:latin typeface="Helvetica Neue" panose="02000503000000020004" pitchFamily="2" charset="0"/>
              </a:rPr>
              <a:t>To solve??? : </a:t>
            </a:r>
            <a:r>
              <a:rPr lang="en-CA" dirty="0" smtClean="0">
                <a:latin typeface="Helvetica Neue" panose="02000503000000020004" pitchFamily="2" charset="0"/>
              </a:rPr>
              <a:t>Google </a:t>
            </a:r>
            <a:r>
              <a:rPr lang="en-CA" dirty="0" smtClean="0">
                <a:latin typeface="Helvetica Neue" panose="02000503000000020004" pitchFamily="2" charset="0"/>
              </a:rPr>
              <a:t>search, experiments, apply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err="1" smtClean="0"/>
              <a:t>Challanges</a:t>
            </a:r>
            <a:endParaRPr lang="en-IN" sz="5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 smtClean="0"/>
              <a:t>Application Flow</a:t>
            </a:r>
            <a:endParaRPr lang="en-IN" sz="5400" dirty="0"/>
          </a:p>
        </p:txBody>
      </p:sp>
      <p:pic>
        <p:nvPicPr>
          <p:cNvPr id="7170" name="Picture 2" descr="C:\Users\hp\Downloads\WhatsApp Image 2019-12-06 at 9.39.16 A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0725" y="1921365"/>
            <a:ext cx="12960350" cy="41111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2103424"/>
            <a:ext cx="12961621" cy="1500198"/>
          </a:xfrm>
        </p:spPr>
        <p:txBody>
          <a:bodyPr/>
          <a:lstStyle/>
          <a:p>
            <a:r>
              <a:rPr lang="en-IN" dirty="0" smtClean="0"/>
              <a:t>                Thank You!!!!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425" y="1640690"/>
            <a:ext cx="12961621" cy="5688042"/>
          </a:xfrm>
        </p:spPr>
        <p:txBody>
          <a:bodyPr/>
          <a:lstStyle/>
          <a:p>
            <a:r>
              <a:rPr lang="en-IN" dirty="0" smtClean="0"/>
              <a:t>We have developed a Patient Clinical Data Management Application for the health care providers.</a:t>
            </a:r>
          </a:p>
          <a:p>
            <a:r>
              <a:rPr lang="en-IN" dirty="0" smtClean="0"/>
              <a:t>It helps the health care providers to manage a group of patients and view the detailed clinical data for an individual patient.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98929"/>
          </a:xfrm>
        </p:spPr>
        <p:txBody>
          <a:bodyPr>
            <a:normAutofit/>
          </a:bodyPr>
          <a:lstStyle/>
          <a:p>
            <a:r>
              <a:rPr lang="en-IN" sz="5400" dirty="0" smtClean="0"/>
              <a:t>Introduction &amp; Scope</a:t>
            </a:r>
            <a:endParaRPr lang="en-IN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24087"/>
          </a:xfrm>
        </p:spPr>
        <p:txBody>
          <a:bodyPr>
            <a:normAutofit/>
          </a:bodyPr>
          <a:lstStyle/>
          <a:p>
            <a:r>
              <a:rPr lang="en-IN" sz="5400" dirty="0" smtClean="0"/>
              <a:t>Desktop View</a:t>
            </a:r>
            <a:endParaRPr lang="en-IN" sz="5400" dirty="0"/>
          </a:p>
        </p:txBody>
      </p:sp>
      <p:pic>
        <p:nvPicPr>
          <p:cNvPr id="2050" name="Picture 2" descr="C:\Users\hp\Desktop\home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0570" y="1370977"/>
            <a:ext cx="9358378" cy="5804545"/>
          </a:xfrm>
          <a:prstGeom prst="rect">
            <a:avLst/>
          </a:prstGeom>
          <a:noFill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Login Page</a:t>
            </a:r>
            <a:endParaRPr kumimoji="0" lang="en-IN" sz="32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98929"/>
          </a:xfrm>
        </p:spPr>
        <p:txBody>
          <a:bodyPr>
            <a:normAutofit/>
          </a:bodyPr>
          <a:lstStyle/>
          <a:p>
            <a:r>
              <a:rPr lang="en-IN" sz="5400" dirty="0" smtClean="0"/>
              <a:t>Desktop View</a:t>
            </a:r>
            <a:endParaRPr lang="en-IN" sz="5400" dirty="0"/>
          </a:p>
        </p:txBody>
      </p:sp>
      <p:pic>
        <p:nvPicPr>
          <p:cNvPr id="1028" name="Picture 4" descr="C:\Users\hp\Desktop\Ho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7694" y="1116791"/>
            <a:ext cx="9154632" cy="6201607"/>
          </a:xfrm>
          <a:prstGeom prst="rect">
            <a:avLst/>
          </a:prstGeom>
          <a:noFill/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View Patient  Page</a:t>
            </a:r>
            <a:endParaRPr kumimoji="0" lang="en-IN" sz="32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71811"/>
          </a:xfrm>
        </p:spPr>
        <p:txBody>
          <a:bodyPr>
            <a:normAutofit/>
          </a:bodyPr>
          <a:lstStyle/>
          <a:p>
            <a:r>
              <a:rPr lang="en-IN" sz="5400" dirty="0" smtClean="0"/>
              <a:t>Desktop View</a:t>
            </a:r>
            <a:endParaRPr lang="en-IN" sz="5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0588" y="1031855"/>
            <a:ext cx="8980487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SearchPatient</a:t>
            </a:r>
            <a:r>
              <a:rPr kumimoji="0" lang="en-I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  Page</a:t>
            </a:r>
            <a:endParaRPr kumimoji="0" lang="en-IN" sz="32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71811"/>
          </a:xfrm>
        </p:spPr>
        <p:txBody>
          <a:bodyPr/>
          <a:lstStyle/>
          <a:p>
            <a:r>
              <a:rPr lang="en-IN" dirty="0" smtClean="0"/>
              <a:t>Desktop View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7693" y="1174730"/>
            <a:ext cx="9123381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Add Patient  Page</a:t>
            </a:r>
            <a:endParaRPr kumimoji="0" lang="en-IN" sz="32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0037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Desktop View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7650" y="1103292"/>
            <a:ext cx="9623425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View Patient’s Record  Page</a:t>
            </a:r>
            <a:endParaRPr kumimoji="0" lang="en-IN" sz="32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728" y="246036"/>
            <a:ext cx="12961621" cy="1071569"/>
          </a:xfrm>
        </p:spPr>
        <p:txBody>
          <a:bodyPr>
            <a:normAutofit/>
          </a:bodyPr>
          <a:lstStyle/>
          <a:p>
            <a:r>
              <a:rPr lang="en-IN" sz="5400" dirty="0" smtClean="0"/>
              <a:t>Mobile View </a:t>
            </a:r>
            <a:endParaRPr lang="en-IN" sz="5400" dirty="0"/>
          </a:p>
        </p:txBody>
      </p:sp>
      <p:pic>
        <p:nvPicPr>
          <p:cNvPr id="6152" name="Picture 8" descr="C:\Users\hp\Downloads\(Health care) Flow chart for Mobile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6322" y="246036"/>
            <a:ext cx="6500858" cy="7429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090" y="1674797"/>
            <a:ext cx="12961621" cy="4000528"/>
          </a:xfrm>
        </p:spPr>
        <p:txBody>
          <a:bodyPr>
            <a:normAutofit/>
          </a:bodyPr>
          <a:lstStyle/>
          <a:p>
            <a:pPr marL="667416" indent="-514350">
              <a:buNone/>
            </a:pPr>
            <a:r>
              <a:rPr lang="en-IN" sz="3600" dirty="0" smtClean="0"/>
              <a:t>Frontend </a:t>
            </a:r>
            <a:r>
              <a:rPr lang="en-IN" sz="3200" dirty="0" smtClean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Responsive Design : Bootstrap, </a:t>
            </a:r>
            <a:r>
              <a:rPr lang="en-IN" sz="2800" dirty="0" smtClean="0"/>
              <a:t>JavaScript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Client-Server request : AJAX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Authentication : JWT(JSON Web Token) 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Deployment : GitHub</a:t>
            </a:r>
          </a:p>
          <a:p>
            <a:pPr>
              <a:buNone/>
            </a:pPr>
            <a:r>
              <a:rPr lang="en-IN" sz="2800" dirty="0" smtClean="0"/>
              <a:t>  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Tools &amp; Technologies Used</a:t>
            </a:r>
            <a:endParaRPr lang="en-IN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390</TotalTime>
  <Words>182</Words>
  <Application>Microsoft Office PowerPoint</Application>
  <PresentationFormat>Custom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    MAPD112-Web Techs-Mobile Platforms Project Name : HEALTH &amp; CARE</vt:lpstr>
      <vt:lpstr>Introduction &amp; Scope</vt:lpstr>
      <vt:lpstr>Desktop View</vt:lpstr>
      <vt:lpstr>Desktop View</vt:lpstr>
      <vt:lpstr>Desktop View</vt:lpstr>
      <vt:lpstr>Desktop View</vt:lpstr>
      <vt:lpstr>Desktop View</vt:lpstr>
      <vt:lpstr>Mobile View </vt:lpstr>
      <vt:lpstr>Tools &amp; Technologies Used</vt:lpstr>
      <vt:lpstr>Tools &amp; Technologies Used</vt:lpstr>
      <vt:lpstr>Challanges</vt:lpstr>
      <vt:lpstr>Application Flow</vt:lpstr>
      <vt:lpstr>                Thank You!!!!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&amp; CARE</dc:title>
  <dc:creator>hp</dc:creator>
  <cp:lastModifiedBy>hp</cp:lastModifiedBy>
  <cp:revision>25</cp:revision>
  <dcterms:created xsi:type="dcterms:W3CDTF">2019-12-09T15:57:47Z</dcterms:created>
  <dcterms:modified xsi:type="dcterms:W3CDTF">2019-12-09T22:33:13Z</dcterms:modified>
</cp:coreProperties>
</file>