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7" r:id="rId5"/>
    <p:sldId id="261" r:id="rId6"/>
    <p:sldId id="263" r:id="rId7"/>
    <p:sldId id="264" r:id="rId8"/>
    <p:sldId id="258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F58A6-1A2C-EBC5-C401-50BDF38F2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01A577-7641-68A6-0251-D80FC1368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698D0B-E793-850A-9BDD-202C7453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8F8E-5812-4E47-B8F9-4F049001815F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89A86-DECD-26F6-492E-4675142BD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B03208-A33B-052C-DDD3-1434E1B0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DFC8-6686-4945-887D-2CDB6B551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51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0D277-A79A-C906-9271-7CD70C8A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27DA59-2A56-21B2-D487-EAA06484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CFC277-2008-0121-1810-3817E6F1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8F8E-5812-4E47-B8F9-4F049001815F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A08F82-CDAB-CDA1-3B61-658C3DC75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81AFB-F43C-3973-3E81-11C7B8164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DFC8-6686-4945-887D-2CDB6B551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428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02BE0E-BF9B-9813-2B21-656E480E7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CB6BBC-238C-8231-3AEC-F22C8E07A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A78A69-E77D-6782-C57D-B53520DCB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8F8E-5812-4E47-B8F9-4F049001815F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9FCFE8-3CCB-C72A-E4BF-450A627A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4EF606-565C-415C-8116-0EAEE3C7A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DFC8-6686-4945-887D-2CDB6B551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3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F81B2-9DED-7ED8-1E61-1E432C04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77C552-637E-4287-992E-1646C056C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0D210-B5BF-2EBC-D07E-EB524841B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8F8E-5812-4E47-B8F9-4F049001815F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D2A5BE-8CBE-DF94-BCAC-ECFEA0D6D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68A56D-BD40-3915-982F-64AAE57C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DFC8-6686-4945-887D-2CDB6B551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692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629E4-32B8-5FE9-C3F8-ADA0AE268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392941-1D64-6A8A-609E-23F53D775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55D5C0-4033-257D-0520-1E960B862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8F8E-5812-4E47-B8F9-4F049001815F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D636B1-7AA4-5954-1614-0E54478BC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94BD8F-0755-426B-9BEF-532F2A3D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DFC8-6686-4945-887D-2CDB6B551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80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A3A4B-57F0-8022-80A0-CE2993896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89BA9E-ADFE-0527-BC23-C21EC2F98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4E72C8-AA8B-CF86-C1F3-755C0CCFF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F41251-80E6-1A9A-71F8-F0DE18A46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8F8E-5812-4E47-B8F9-4F049001815F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23D7B2-E253-7EE6-0F0A-0C3FC258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C2A4D1-22EB-EDCA-F014-E060AC382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DFC8-6686-4945-887D-2CDB6B551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60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531D9-1DAA-E7EF-42AF-C65658508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4CBED9-02E7-0269-D896-E5C0877D0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0DD9C9-F6C9-4315-8DAC-29CCE2CCE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D85EA9-2C08-555F-CEC8-B23E3F6EA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556A2C-E321-A786-6688-93B098802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122229-80F7-6D40-808C-C1579A3B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8F8E-5812-4E47-B8F9-4F049001815F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39C69D-D391-F94A-F8CC-E2335E5B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77C7C1-B902-3C17-5649-B5CB5701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DFC8-6686-4945-887D-2CDB6B551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32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D1510-572D-558E-DEF9-78B387D91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65C8D3-0BDF-43DB-7676-641E1EFA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8F8E-5812-4E47-B8F9-4F049001815F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626E0B-3462-CAEC-21B2-97C33E76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C57E32-67C8-7AD1-F8FF-EDDC3F65D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DFC8-6686-4945-887D-2CDB6B551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3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AD9D07-F20C-5A39-77AC-2572DE299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8F8E-5812-4E47-B8F9-4F049001815F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883AC4-94E7-7494-DABA-433B385D0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7C1F8D-02C5-049B-1CB8-ADF0BDEF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DFC8-6686-4945-887D-2CDB6B551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398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C5D15-099B-ACD4-191F-790852A7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93536-672A-61D4-B246-7CBBDE411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266831-996D-DFD4-A3EA-8F2CC15A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2CCCBA-439C-5790-6F59-7C61188B7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8F8E-5812-4E47-B8F9-4F049001815F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A488D5-B92D-E62A-0D2A-D7B5E6499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3B1726-AC42-5ECC-4E02-9C640B88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DFC8-6686-4945-887D-2CDB6B551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74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FA03F-2F77-50E3-0BA2-B8A17176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2E0C4C-7897-5E11-1389-BFD976C5F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330657-BDEE-F357-5D8C-B0CEF3ADB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1BD4A1-4059-6D6D-BF49-F06C7B98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8F8E-5812-4E47-B8F9-4F049001815F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61CEF9-8A1B-FDCE-8118-3FBBB9EEA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939640-B50B-6F97-4005-86110174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DFC8-6686-4945-887D-2CDB6B551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23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9C1BA5-1187-FFA9-4D00-0E5EDA9AA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C3E876-44DF-D2E0-E004-1856D9146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0E60B6-DCE1-4660-8B18-D3B71C259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68F8E-5812-4E47-B8F9-4F049001815F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ED5B1E-57FB-DD76-2861-1984DC067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8E3EA-9948-C072-0AA0-8395239EE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FDFC8-6686-4945-887D-2CDB6B551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24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01653F9-0B0F-20D5-B713-DAA2604B4D33}"/>
              </a:ext>
            </a:extLst>
          </p:cNvPr>
          <p:cNvSpPr/>
          <p:nvPr/>
        </p:nvSpPr>
        <p:spPr>
          <a:xfrm>
            <a:off x="451592" y="319780"/>
            <a:ext cx="5351110" cy="87184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/>
              <a:t>절두체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컬링이란</a:t>
            </a:r>
            <a:r>
              <a:rPr lang="en-US" altLang="ko-KR" sz="2400" b="1" dirty="0"/>
              <a:t>?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DD94524-7C9E-A6CF-7E64-8F44D9E7F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276" y="1847954"/>
            <a:ext cx="3705742" cy="26768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D81CE09-CF36-A835-D773-DDFADA055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244" y="1847954"/>
            <a:ext cx="3715268" cy="26387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1B807FB3-73C2-F44F-30A9-D57864FADE91}"/>
              </a:ext>
            </a:extLst>
          </p:cNvPr>
          <p:cNvSpPr/>
          <p:nvPr/>
        </p:nvSpPr>
        <p:spPr>
          <a:xfrm>
            <a:off x="5512279" y="2458528"/>
            <a:ext cx="1061049" cy="97047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4D6AD45-BA1A-C85E-7C08-95483CE6B218}"/>
              </a:ext>
            </a:extLst>
          </p:cNvPr>
          <p:cNvSpPr/>
          <p:nvPr/>
        </p:nvSpPr>
        <p:spPr>
          <a:xfrm>
            <a:off x="1789299" y="5355841"/>
            <a:ext cx="8164830" cy="8718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화면에 나오지 않는 오브젝트를 지워보자</a:t>
            </a:r>
            <a:r>
              <a:rPr lang="en-US" altLang="ko-KR" sz="2400" b="1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634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01653F9-0B0F-20D5-B713-DAA2604B4D33}"/>
              </a:ext>
            </a:extLst>
          </p:cNvPr>
          <p:cNvSpPr/>
          <p:nvPr/>
        </p:nvSpPr>
        <p:spPr>
          <a:xfrm>
            <a:off x="451592" y="319780"/>
            <a:ext cx="5351110" cy="87184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/>
              <a:t>절두체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컬링이란</a:t>
            </a:r>
            <a:r>
              <a:rPr lang="en-US" altLang="ko-KR" sz="2400" b="1" dirty="0"/>
              <a:t>?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7F26F6E-DF42-FC45-4C90-FE30BBAD9A28}"/>
              </a:ext>
            </a:extLst>
          </p:cNvPr>
          <p:cNvSpPr/>
          <p:nvPr/>
        </p:nvSpPr>
        <p:spPr>
          <a:xfrm>
            <a:off x="1789299" y="5355841"/>
            <a:ext cx="8164830" cy="8718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특수한 경우가 아닌 경우 </a:t>
            </a:r>
            <a:r>
              <a:rPr lang="en-US" altLang="ko-KR" sz="2400" b="1" dirty="0">
                <a:solidFill>
                  <a:schemeClr val="tx1"/>
                </a:solidFill>
              </a:rPr>
              <a:t>CPU</a:t>
            </a:r>
            <a:r>
              <a:rPr lang="ko-KR" altLang="en-US" sz="2400" b="1" dirty="0">
                <a:solidFill>
                  <a:schemeClr val="tx1"/>
                </a:solidFill>
              </a:rPr>
              <a:t>에서 처리해야 좋다</a:t>
            </a:r>
            <a:r>
              <a:rPr lang="en-US" altLang="ko-KR" sz="2400" b="1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C2D737C-9B79-0F87-012A-0EC1B38A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391" y="1779984"/>
            <a:ext cx="6909218" cy="298749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E5D3DF-CD21-A88A-6F59-B9EDD8F079AB}"/>
              </a:ext>
            </a:extLst>
          </p:cNvPr>
          <p:cNvSpPr/>
          <p:nvPr/>
        </p:nvSpPr>
        <p:spPr>
          <a:xfrm>
            <a:off x="6006097" y="1457864"/>
            <a:ext cx="1119321" cy="346781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744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01653F9-0B0F-20D5-B713-DAA2604B4D33}"/>
              </a:ext>
            </a:extLst>
          </p:cNvPr>
          <p:cNvSpPr/>
          <p:nvPr/>
        </p:nvSpPr>
        <p:spPr>
          <a:xfrm>
            <a:off x="451592" y="319780"/>
            <a:ext cx="5351110" cy="87184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/>
              <a:t>절두체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컬링이란</a:t>
            </a:r>
            <a:r>
              <a:rPr lang="en-US" altLang="ko-KR" sz="2400" b="1" dirty="0"/>
              <a:t>?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7F26F6E-DF42-FC45-4C90-FE30BBAD9A28}"/>
              </a:ext>
            </a:extLst>
          </p:cNvPr>
          <p:cNvSpPr/>
          <p:nvPr/>
        </p:nvSpPr>
        <p:spPr>
          <a:xfrm>
            <a:off x="6734649" y="2139351"/>
            <a:ext cx="4770408" cy="31313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절두체는 </a:t>
            </a:r>
            <a:r>
              <a:rPr lang="en-US" altLang="ko-KR" sz="2400" b="1" dirty="0">
                <a:solidFill>
                  <a:schemeClr val="tx1"/>
                </a:solidFill>
              </a:rPr>
              <a:t>6</a:t>
            </a:r>
            <a:r>
              <a:rPr lang="ko-KR" altLang="en-US" sz="2400" b="1" dirty="0">
                <a:solidFill>
                  <a:schemeClr val="tx1"/>
                </a:solidFill>
              </a:rPr>
              <a:t>개의 평면으로 구성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임의의 점이 모든 평면의 바깥에 있다면 제거한다</a:t>
            </a:r>
            <a:r>
              <a:rPr lang="en-US" altLang="ko-KR" sz="2400" b="1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A78941-FB46-3AF1-D01E-9D0F3EC20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78" y="1958196"/>
            <a:ext cx="4659875" cy="363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48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01653F9-0B0F-20D5-B713-DAA2604B4D33}"/>
              </a:ext>
            </a:extLst>
          </p:cNvPr>
          <p:cNvSpPr/>
          <p:nvPr/>
        </p:nvSpPr>
        <p:spPr>
          <a:xfrm>
            <a:off x="451592" y="319780"/>
            <a:ext cx="5351110" cy="87184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평면의 방정식</a:t>
            </a:r>
            <a:endParaRPr lang="en-US" altLang="ko-KR" sz="2400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C298D15-28E4-3A55-B530-891779932C16}"/>
              </a:ext>
            </a:extLst>
          </p:cNvPr>
          <p:cNvSpPr/>
          <p:nvPr/>
        </p:nvSpPr>
        <p:spPr>
          <a:xfrm>
            <a:off x="1789299" y="5011349"/>
            <a:ext cx="8164830" cy="1216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n(P - P0) = 0 </a:t>
            </a:r>
          </a:p>
          <a:p>
            <a:pPr algn="ctr"/>
            <a:r>
              <a:rPr lang="en-US" altLang="ko-KR" sz="2400" b="1" dirty="0" err="1">
                <a:solidFill>
                  <a:schemeClr val="tx1"/>
                </a:solidFill>
              </a:rPr>
              <a:t>ax+by+cz+d</a:t>
            </a:r>
            <a:r>
              <a:rPr lang="en-US" altLang="ko-KR" sz="2400" b="1" dirty="0">
                <a:solidFill>
                  <a:schemeClr val="tx1"/>
                </a:solidFill>
              </a:rPr>
              <a:t>=0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03FED6-6757-D1E1-539D-3C8B849DB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369" y="1337764"/>
            <a:ext cx="3477110" cy="32389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2EA2763-AFD4-D339-25FB-C6EEC51F5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215" y="1626253"/>
            <a:ext cx="3505689" cy="2924583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34624B0-3570-EE80-9CAF-F59FCB33F4F5}"/>
              </a:ext>
            </a:extLst>
          </p:cNvPr>
          <p:cNvSpPr/>
          <p:nvPr/>
        </p:nvSpPr>
        <p:spPr>
          <a:xfrm>
            <a:off x="5697904" y="2691442"/>
            <a:ext cx="796194" cy="62972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2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01653F9-0B0F-20D5-B713-DAA2604B4D33}"/>
              </a:ext>
            </a:extLst>
          </p:cNvPr>
          <p:cNvSpPr/>
          <p:nvPr/>
        </p:nvSpPr>
        <p:spPr>
          <a:xfrm>
            <a:off x="451592" y="319780"/>
            <a:ext cx="5351110" cy="87184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d</a:t>
            </a:r>
            <a:r>
              <a:rPr lang="ko-KR" altLang="en-US" sz="2400" b="1" dirty="0"/>
              <a:t>의 의미</a:t>
            </a:r>
            <a:endParaRPr lang="en-US" altLang="ko-KR" sz="2400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C298D15-28E4-3A55-B530-891779932C16}"/>
              </a:ext>
            </a:extLst>
          </p:cNvPr>
          <p:cNvSpPr/>
          <p:nvPr/>
        </p:nvSpPr>
        <p:spPr>
          <a:xfrm>
            <a:off x="6579489" y="1711016"/>
            <a:ext cx="4716185" cy="38367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n(P-P0)</a:t>
            </a:r>
          </a:p>
          <a:p>
            <a:pPr algn="ctr"/>
            <a:r>
              <a:rPr lang="en-US" altLang="ko-KR" sz="2400" b="1" dirty="0" err="1">
                <a:solidFill>
                  <a:schemeClr val="tx1"/>
                </a:solidFill>
              </a:rPr>
              <a:t>ax+by+cz+d</a:t>
            </a:r>
            <a:r>
              <a:rPr lang="en-US" altLang="ko-KR" sz="2400" b="1" dirty="0">
                <a:solidFill>
                  <a:schemeClr val="tx1"/>
                </a:solidFill>
              </a:rPr>
              <a:t>=0</a:t>
            </a: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d</a:t>
            </a:r>
            <a:r>
              <a:rPr lang="ko-KR" altLang="en-US" sz="2400" b="1" dirty="0">
                <a:solidFill>
                  <a:schemeClr val="tx1"/>
                </a:solidFill>
              </a:rPr>
              <a:t>는 </a:t>
            </a:r>
            <a:r>
              <a:rPr lang="en-US" altLang="ko-KR" sz="2400" b="1" dirty="0">
                <a:solidFill>
                  <a:schemeClr val="tx1"/>
                </a:solidFill>
              </a:rPr>
              <a:t>–(nP0)</a:t>
            </a:r>
            <a:r>
              <a:rPr lang="ko-KR" altLang="en-US" sz="2400" b="1" dirty="0">
                <a:solidFill>
                  <a:schemeClr val="tx1"/>
                </a:solidFill>
              </a:rPr>
              <a:t>이다</a:t>
            </a:r>
            <a:r>
              <a:rPr lang="en-US" altLang="ko-KR" sz="2400" b="1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n</a:t>
            </a:r>
            <a:r>
              <a:rPr lang="ko-KR" altLang="en-US" sz="2400" b="1" dirty="0">
                <a:solidFill>
                  <a:schemeClr val="tx1"/>
                </a:solidFill>
              </a:rPr>
              <a:t>이 단위 벡터라면</a:t>
            </a:r>
            <a:r>
              <a:rPr lang="en-US" altLang="ko-KR" sz="2400" b="1" dirty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d</a:t>
            </a:r>
            <a:r>
              <a:rPr lang="ko-KR" altLang="en-US" sz="2400" b="1" dirty="0">
                <a:solidFill>
                  <a:schemeClr val="tx1"/>
                </a:solidFill>
              </a:rPr>
              <a:t>는 </a:t>
            </a:r>
            <a:r>
              <a:rPr lang="en-US" altLang="ko-KR" sz="2400" b="1" dirty="0">
                <a:solidFill>
                  <a:schemeClr val="tx1"/>
                </a:solidFill>
              </a:rPr>
              <a:t>n</a:t>
            </a:r>
            <a:r>
              <a:rPr lang="ko-KR" altLang="en-US" sz="2400" b="1" dirty="0">
                <a:solidFill>
                  <a:schemeClr val="tx1"/>
                </a:solidFill>
              </a:rPr>
              <a:t>에 투영된 거리의 음수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5568F6-C205-C0B4-E361-6AEC058D2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34" y="1983089"/>
            <a:ext cx="4536861" cy="356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37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01653F9-0B0F-20D5-B713-DAA2604B4D33}"/>
              </a:ext>
            </a:extLst>
          </p:cNvPr>
          <p:cNvSpPr/>
          <p:nvPr/>
        </p:nvSpPr>
        <p:spPr>
          <a:xfrm>
            <a:off x="451592" y="319780"/>
            <a:ext cx="5351110" cy="87184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절두체를 만드는 두가지 방법</a:t>
            </a:r>
            <a:endParaRPr lang="en-US" altLang="ko-KR" sz="2400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C298D15-28E4-3A55-B530-891779932C16}"/>
              </a:ext>
            </a:extLst>
          </p:cNvPr>
          <p:cNvSpPr/>
          <p:nvPr/>
        </p:nvSpPr>
        <p:spPr>
          <a:xfrm>
            <a:off x="6579489" y="1711016"/>
            <a:ext cx="4716185" cy="9717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투영행렬로 구하기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B7F908D-1D0A-82CD-0272-5141C0456314}"/>
              </a:ext>
            </a:extLst>
          </p:cNvPr>
          <p:cNvSpPr/>
          <p:nvPr/>
        </p:nvSpPr>
        <p:spPr>
          <a:xfrm>
            <a:off x="769054" y="1711016"/>
            <a:ext cx="4716185" cy="9717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chemeClr val="tx1"/>
                </a:solidFill>
              </a:rPr>
              <a:t>뷰공간에서</a:t>
            </a:r>
            <a:r>
              <a:rPr lang="ko-KR" altLang="en-US" sz="2400" b="1" dirty="0">
                <a:solidFill>
                  <a:schemeClr val="tx1"/>
                </a:solidFill>
              </a:rPr>
              <a:t> 하나씩 정의하기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07D63C2-B3DE-9133-9239-205B860AF246}"/>
              </a:ext>
            </a:extLst>
          </p:cNvPr>
          <p:cNvSpPr/>
          <p:nvPr/>
        </p:nvSpPr>
        <p:spPr>
          <a:xfrm>
            <a:off x="6579488" y="3019356"/>
            <a:ext cx="4716185" cy="30967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5246E6E-24B5-3A4F-041C-0AB8CBE3BAEC}"/>
              </a:ext>
            </a:extLst>
          </p:cNvPr>
          <p:cNvSpPr/>
          <p:nvPr/>
        </p:nvSpPr>
        <p:spPr>
          <a:xfrm>
            <a:off x="769053" y="3019356"/>
            <a:ext cx="4716185" cy="31088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20EEF11-5BD5-3744-8B43-5D0286F04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324" y="3803057"/>
            <a:ext cx="3623641" cy="15293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2B521D5-FD48-7449-82CE-F1893DECB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518" y="3241887"/>
            <a:ext cx="1282163" cy="9717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4ACC4B9-8936-548F-1E5A-8CA790678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5022" y="3215967"/>
            <a:ext cx="895475" cy="106694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FB71DD7-2C70-13C7-F708-C6059938FA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3569" y="3325935"/>
            <a:ext cx="876422" cy="62873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BB28B51-AD7A-8D0C-3638-5B01FA5E74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0519" y="4525742"/>
            <a:ext cx="1009791" cy="101931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16612AA-40EC-EAE1-52CA-8DEBF243A3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7676" y="4646528"/>
            <a:ext cx="2128174" cy="800506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16CD303C-DF94-DCAB-ACCA-40B4AC641F11}"/>
              </a:ext>
            </a:extLst>
          </p:cNvPr>
          <p:cNvSpPr/>
          <p:nvPr/>
        </p:nvSpPr>
        <p:spPr>
          <a:xfrm>
            <a:off x="8151763" y="3640304"/>
            <a:ext cx="336629" cy="16275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24F35840-12BA-9E0A-E6CC-A30AEFC00118}"/>
              </a:ext>
            </a:extLst>
          </p:cNvPr>
          <p:cNvSpPr/>
          <p:nvPr/>
        </p:nvSpPr>
        <p:spPr>
          <a:xfrm>
            <a:off x="9562921" y="3586688"/>
            <a:ext cx="336629" cy="16275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8F60F34F-2CD8-CFED-E390-9B18521EDCEF}"/>
              </a:ext>
            </a:extLst>
          </p:cNvPr>
          <p:cNvSpPr/>
          <p:nvPr/>
        </p:nvSpPr>
        <p:spPr>
          <a:xfrm rot="5400000">
            <a:off x="10139416" y="4113692"/>
            <a:ext cx="336629" cy="10567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C7BF63C0-BDC4-9A48-971F-2B5424D2F350}"/>
              </a:ext>
            </a:extLst>
          </p:cNvPr>
          <p:cNvSpPr/>
          <p:nvPr/>
        </p:nvSpPr>
        <p:spPr>
          <a:xfrm rot="10420642">
            <a:off x="9366842" y="4909615"/>
            <a:ext cx="336629" cy="16275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402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01653F9-0B0F-20D5-B713-DAA2604B4D33}"/>
              </a:ext>
            </a:extLst>
          </p:cNvPr>
          <p:cNvSpPr/>
          <p:nvPr/>
        </p:nvSpPr>
        <p:spPr>
          <a:xfrm>
            <a:off x="451592" y="319780"/>
            <a:ext cx="5351110" cy="87184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/>
              <a:t>DirectXCollision.h</a:t>
            </a:r>
            <a:endParaRPr lang="en-US" altLang="ko-KR" sz="24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B7F908D-1D0A-82CD-0272-5141C0456314}"/>
              </a:ext>
            </a:extLst>
          </p:cNvPr>
          <p:cNvSpPr/>
          <p:nvPr/>
        </p:nvSpPr>
        <p:spPr>
          <a:xfrm>
            <a:off x="3444609" y="5247846"/>
            <a:ext cx="4716185" cy="9717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그냥 이거 쓰자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DCD7519-DB26-544B-E94D-B24F49FFC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195" y="1647888"/>
            <a:ext cx="8507012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59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01653F9-0B0F-20D5-B713-DAA2604B4D33}"/>
              </a:ext>
            </a:extLst>
          </p:cNvPr>
          <p:cNvSpPr/>
          <p:nvPr/>
        </p:nvSpPr>
        <p:spPr>
          <a:xfrm>
            <a:off x="451592" y="319780"/>
            <a:ext cx="5351110" cy="87184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/>
              <a:t>바운딩</a:t>
            </a:r>
            <a:r>
              <a:rPr lang="ko-KR" altLang="en-US" sz="2400" b="1" dirty="0"/>
              <a:t> 볼륨</a:t>
            </a:r>
            <a:endParaRPr lang="en-US" altLang="ko-KR" sz="2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FDCE77-D02E-AC3A-B5A8-0C3A23647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5" y="2202847"/>
            <a:ext cx="2814996" cy="23108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FEB0477-5989-2EA5-0C72-6F601105A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506" y="2202847"/>
            <a:ext cx="2589173" cy="2289598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E717E8C-5DBB-F096-8678-F8E059A4A070}"/>
              </a:ext>
            </a:extLst>
          </p:cNvPr>
          <p:cNvSpPr/>
          <p:nvPr/>
        </p:nvSpPr>
        <p:spPr>
          <a:xfrm>
            <a:off x="1127184" y="5119451"/>
            <a:ext cx="9937631" cy="9717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물체는 임의의 점도 아니고</a:t>
            </a:r>
            <a:r>
              <a:rPr lang="en-US" altLang="ko-KR" sz="2400" b="1" dirty="0">
                <a:solidFill>
                  <a:schemeClr val="tx1"/>
                </a:solidFill>
              </a:rPr>
              <a:t>, </a:t>
            </a:r>
            <a:r>
              <a:rPr lang="ko-KR" altLang="en-US" sz="2400" b="1" dirty="0">
                <a:solidFill>
                  <a:schemeClr val="tx1"/>
                </a:solidFill>
              </a:rPr>
              <a:t>모든 정점을 선별하기에는 비용이 비싸다</a:t>
            </a:r>
            <a:r>
              <a:rPr lang="en-US" altLang="ko-KR" sz="2400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2955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01653F9-0B0F-20D5-B713-DAA2604B4D33}"/>
              </a:ext>
            </a:extLst>
          </p:cNvPr>
          <p:cNvSpPr/>
          <p:nvPr/>
        </p:nvSpPr>
        <p:spPr>
          <a:xfrm>
            <a:off x="451592" y="319780"/>
            <a:ext cx="5351110" cy="87184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공간분할 알고리즘</a:t>
            </a:r>
            <a:r>
              <a:rPr lang="en-US" altLang="ko-KR" sz="2400" b="1" dirty="0"/>
              <a:t>-</a:t>
            </a:r>
            <a:r>
              <a:rPr lang="ko-KR" altLang="en-US" sz="2400" b="1" dirty="0" err="1"/>
              <a:t>팔진트리</a:t>
            </a:r>
            <a:endParaRPr lang="en-US" altLang="ko-KR" sz="2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03BF6B-49FA-6033-F122-C17FB67E4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46" y="2272620"/>
            <a:ext cx="5953509" cy="3407394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E0707B7-4184-C8BA-D666-E79F2312A959}"/>
              </a:ext>
            </a:extLst>
          </p:cNvPr>
          <p:cNvSpPr/>
          <p:nvPr/>
        </p:nvSpPr>
        <p:spPr>
          <a:xfrm>
            <a:off x="7125419" y="1642851"/>
            <a:ext cx="4701397" cy="40371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오브젝트를 특정 공간에 묶어 </a:t>
            </a:r>
            <a:r>
              <a:rPr lang="ko-KR" altLang="en-US" sz="2400" b="1">
                <a:solidFill>
                  <a:schemeClr val="tx1"/>
                </a:solidFill>
              </a:rPr>
              <a:t>표현하면 절두체와 충돌 판정하는 비용조차 줄일 수 있다</a:t>
            </a:r>
            <a:r>
              <a:rPr lang="en-US" altLang="ko-KR" sz="2400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7565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136</Words>
  <Application>Microsoft Office PowerPoint</Application>
  <PresentationFormat>와이드스크린</PresentationFormat>
  <Paragraphs>29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ghdwlghks1@gmail.com</dc:creator>
  <cp:lastModifiedBy>ghdwlghks1@gmail.com</cp:lastModifiedBy>
  <cp:revision>1</cp:revision>
  <dcterms:created xsi:type="dcterms:W3CDTF">2023-12-10T13:23:22Z</dcterms:created>
  <dcterms:modified xsi:type="dcterms:W3CDTF">2023-12-10T14:20:06Z</dcterms:modified>
</cp:coreProperties>
</file>