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60" r:id="rId3"/>
    <p:sldId id="281" r:id="rId4"/>
    <p:sldId id="261" r:id="rId5"/>
    <p:sldId id="266" r:id="rId6"/>
    <p:sldId id="284" r:id="rId7"/>
    <p:sldId id="263" r:id="rId8"/>
    <p:sldId id="283" r:id="rId9"/>
    <p:sldId id="282" r:id="rId10"/>
    <p:sldId id="286" r:id="rId11"/>
    <p:sldId id="262" r:id="rId12"/>
    <p:sldId id="267" r:id="rId13"/>
    <p:sldId id="273" r:id="rId14"/>
    <p:sldId id="272" r:id="rId15"/>
    <p:sldId id="274" r:id="rId16"/>
    <p:sldId id="264" r:id="rId17"/>
    <p:sldId id="275" r:id="rId18"/>
    <p:sldId id="265" r:id="rId19"/>
    <p:sldId id="277" r:id="rId20"/>
    <p:sldId id="278" r:id="rId21"/>
    <p:sldId id="279" r:id="rId22"/>
    <p:sldId id="280" r:id="rId23"/>
    <p:sldId id="276" r:id="rId24"/>
    <p:sldId id="285" r:id="rId25"/>
    <p:sldId id="287" r:id="rId26"/>
    <p:sldId id="270" r:id="rId27"/>
    <p:sldId id="271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Sully" userId="cf61a7df425e08b7" providerId="LiveId" clId="{A8FDB2EF-ED23-4C5A-9942-A0AE7820E4F2}"/>
    <pc:docChg chg="undo custSel addSld delSld modSld sldOrd">
      <pc:chgData name="Jamie Sully" userId="cf61a7df425e08b7" providerId="LiveId" clId="{A8FDB2EF-ED23-4C5A-9942-A0AE7820E4F2}" dt="2018-02-20T16:13:18.339" v="16268" actId="20577"/>
      <pc:docMkLst>
        <pc:docMk/>
      </pc:docMkLst>
      <pc:sldChg chg="modSp">
        <pc:chgData name="Jamie Sully" userId="cf61a7df425e08b7" providerId="LiveId" clId="{A8FDB2EF-ED23-4C5A-9942-A0AE7820E4F2}" dt="2018-02-20T16:01:15.826" v="16239" actId="20577"/>
        <pc:sldMkLst>
          <pc:docMk/>
          <pc:sldMk cId="4250285105" sldId="258"/>
        </pc:sldMkLst>
        <pc:spChg chg="mod">
          <ac:chgData name="Jamie Sully" userId="cf61a7df425e08b7" providerId="LiveId" clId="{A8FDB2EF-ED23-4C5A-9942-A0AE7820E4F2}" dt="2018-02-19T21:57:02.790" v="10720" actId="20577"/>
          <ac:spMkLst>
            <pc:docMk/>
            <pc:sldMk cId="4250285105" sldId="258"/>
            <ac:spMk id="2" creationId="{4C805535-3B2B-458E-9B92-D89E9B3E1764}"/>
          </ac:spMkLst>
        </pc:spChg>
        <pc:spChg chg="mod">
          <ac:chgData name="Jamie Sully" userId="cf61a7df425e08b7" providerId="LiveId" clId="{A8FDB2EF-ED23-4C5A-9942-A0AE7820E4F2}" dt="2018-02-20T16:01:15.826" v="16239" actId="20577"/>
          <ac:spMkLst>
            <pc:docMk/>
            <pc:sldMk cId="4250285105" sldId="258"/>
            <ac:spMk id="3" creationId="{3BB3B151-76AD-4719-AAE2-A3B6EBC1C463}"/>
          </ac:spMkLst>
        </pc:spChg>
      </pc:sldChg>
      <pc:sldChg chg="modSp del">
        <pc:chgData name="Jamie Sully" userId="cf61a7df425e08b7" providerId="LiveId" clId="{A8FDB2EF-ED23-4C5A-9942-A0AE7820E4F2}" dt="2018-02-16T20:44:15.308" v="33" actId="2696"/>
        <pc:sldMkLst>
          <pc:docMk/>
          <pc:sldMk cId="1981317613" sldId="259"/>
        </pc:sldMkLst>
        <pc:spChg chg="mod">
          <ac:chgData name="Jamie Sully" userId="cf61a7df425e08b7" providerId="LiveId" clId="{A8FDB2EF-ED23-4C5A-9942-A0AE7820E4F2}" dt="2018-02-16T20:43:54.705" v="31" actId="20577"/>
          <ac:spMkLst>
            <pc:docMk/>
            <pc:sldMk cId="1981317613" sldId="259"/>
            <ac:spMk id="2" creationId="{9B18DB96-A93F-4103-BF59-AFAB925528E2}"/>
          </ac:spMkLst>
        </pc:spChg>
      </pc:sldChg>
      <pc:sldChg chg="addSp delSp modSp add modAnim">
        <pc:chgData name="Jamie Sully" userId="cf61a7df425e08b7" providerId="LiveId" clId="{A8FDB2EF-ED23-4C5A-9942-A0AE7820E4F2}" dt="2018-02-20T14:37:22.929" v="14101"/>
        <pc:sldMkLst>
          <pc:docMk/>
          <pc:sldMk cId="2518865959" sldId="260"/>
        </pc:sldMkLst>
        <pc:spChg chg="mod">
          <ac:chgData name="Jamie Sully" userId="cf61a7df425e08b7" providerId="LiveId" clId="{A8FDB2EF-ED23-4C5A-9942-A0AE7820E4F2}" dt="2018-02-16T21:44:53.930" v="772" actId="27636"/>
          <ac:spMkLst>
            <pc:docMk/>
            <pc:sldMk cId="2518865959" sldId="260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9T20:47:45.684" v="9446" actId="20577"/>
          <ac:spMkLst>
            <pc:docMk/>
            <pc:sldMk cId="2518865959" sldId="260"/>
            <ac:spMk id="3" creationId="{4497EDF5-335E-4E46-BE28-75DD56F9E260}"/>
          </ac:spMkLst>
        </pc:spChg>
        <pc:picChg chg="add del mod">
          <ac:chgData name="Jamie Sully" userId="cf61a7df425e08b7" providerId="LiveId" clId="{A8FDB2EF-ED23-4C5A-9942-A0AE7820E4F2}" dt="2018-02-16T21:23:12.341" v="537" actId="478"/>
          <ac:picMkLst>
            <pc:docMk/>
            <pc:sldMk cId="2518865959" sldId="260"/>
            <ac:picMk id="4" creationId="{DC601647-6E71-4835-A357-68AE82DACDF7}"/>
          </ac:picMkLst>
        </pc:picChg>
      </pc:sldChg>
      <pc:sldChg chg="addSp modSp add ord modAnim">
        <pc:chgData name="Jamie Sully" userId="cf61a7df425e08b7" providerId="LiveId" clId="{A8FDB2EF-ED23-4C5A-9942-A0AE7820E4F2}" dt="2018-02-20T14:38:11.558" v="14108"/>
        <pc:sldMkLst>
          <pc:docMk/>
          <pc:sldMk cId="2738964112" sldId="261"/>
        </pc:sldMkLst>
        <pc:spChg chg="mod">
          <ac:chgData name="Jamie Sully" userId="cf61a7df425e08b7" providerId="LiveId" clId="{A8FDB2EF-ED23-4C5A-9942-A0AE7820E4F2}" dt="2018-02-16T20:46:57.828" v="142" actId="20577"/>
          <ac:spMkLst>
            <pc:docMk/>
            <pc:sldMk cId="2738964112" sldId="261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9T22:36:32.684" v="11361" actId="20577"/>
          <ac:spMkLst>
            <pc:docMk/>
            <pc:sldMk cId="2738964112" sldId="261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20T14:38:04.945" v="14106" actId="164"/>
          <ac:spMkLst>
            <pc:docMk/>
            <pc:sldMk cId="2738964112" sldId="261"/>
            <ac:spMk id="5" creationId="{D7AD54D1-7A5E-44E0-9812-FE63D43B3DC3}"/>
          </ac:spMkLst>
        </pc:spChg>
        <pc:spChg chg="add mod">
          <ac:chgData name="Jamie Sully" userId="cf61a7df425e08b7" providerId="LiveId" clId="{A8FDB2EF-ED23-4C5A-9942-A0AE7820E4F2}" dt="2018-02-19T22:36:48.414" v="11365" actId="1076"/>
          <ac:spMkLst>
            <pc:docMk/>
            <pc:sldMk cId="2738964112" sldId="261"/>
            <ac:spMk id="7" creationId="{AA4AB513-455C-42E3-9346-FB8BEDBE977B}"/>
          </ac:spMkLst>
        </pc:spChg>
        <pc:grpChg chg="add mod">
          <ac:chgData name="Jamie Sully" userId="cf61a7df425e08b7" providerId="LiveId" clId="{A8FDB2EF-ED23-4C5A-9942-A0AE7820E4F2}" dt="2018-02-20T14:38:04.945" v="14106" actId="164"/>
          <ac:grpSpMkLst>
            <pc:docMk/>
            <pc:sldMk cId="2738964112" sldId="261"/>
            <ac:grpSpMk id="8" creationId="{0753E9C8-62A7-4F88-8494-C0EBD84022E7}"/>
          </ac:grpSpMkLst>
        </pc:grpChg>
        <pc:picChg chg="add mod">
          <ac:chgData name="Jamie Sully" userId="cf61a7df425e08b7" providerId="LiveId" clId="{A8FDB2EF-ED23-4C5A-9942-A0AE7820E4F2}" dt="2018-02-20T14:38:04.945" v="14106" actId="164"/>
          <ac:picMkLst>
            <pc:docMk/>
            <pc:sldMk cId="2738964112" sldId="261"/>
            <ac:picMk id="4" creationId="{38E962D1-51E9-4C6F-8631-20709F96D719}"/>
          </ac:picMkLst>
        </pc:picChg>
        <pc:picChg chg="add mod">
          <ac:chgData name="Jamie Sully" userId="cf61a7df425e08b7" providerId="LiveId" clId="{A8FDB2EF-ED23-4C5A-9942-A0AE7820E4F2}" dt="2018-02-19T22:36:53.204" v="11367" actId="1076"/>
          <ac:picMkLst>
            <pc:docMk/>
            <pc:sldMk cId="2738964112" sldId="261"/>
            <ac:picMk id="6" creationId="{21A5914C-7A93-42CC-8A7B-B014D65D5B70}"/>
          </ac:picMkLst>
        </pc:picChg>
      </pc:sldChg>
      <pc:sldChg chg="addSp delSp modSp add modAnim">
        <pc:chgData name="Jamie Sully" userId="cf61a7df425e08b7" providerId="LiveId" clId="{A8FDB2EF-ED23-4C5A-9942-A0AE7820E4F2}" dt="2018-02-20T15:13:20.531" v="14929"/>
        <pc:sldMkLst>
          <pc:docMk/>
          <pc:sldMk cId="1696745804" sldId="262"/>
        </pc:sldMkLst>
        <pc:spChg chg="mod">
          <ac:chgData name="Jamie Sully" userId="cf61a7df425e08b7" providerId="LiveId" clId="{A8FDB2EF-ED23-4C5A-9942-A0AE7820E4F2}" dt="2018-02-17T16:21:56.524" v="1333" actId="20577"/>
          <ac:spMkLst>
            <pc:docMk/>
            <pc:sldMk cId="1696745804" sldId="262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9T21:23:41.088" v="10395" actId="113"/>
          <ac:spMkLst>
            <pc:docMk/>
            <pc:sldMk cId="1696745804" sldId="262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20T15:12:53.584" v="14923" actId="164"/>
          <ac:spMkLst>
            <pc:docMk/>
            <pc:sldMk cId="1696745804" sldId="262"/>
            <ac:spMk id="4" creationId="{70FCD5FF-4679-4A68-8052-624D0FD1F3BA}"/>
          </ac:spMkLst>
        </pc:spChg>
        <pc:spChg chg="add mod">
          <ac:chgData name="Jamie Sully" userId="cf61a7df425e08b7" providerId="LiveId" clId="{A8FDB2EF-ED23-4C5A-9942-A0AE7820E4F2}" dt="2018-02-20T15:12:53.584" v="14923" actId="164"/>
          <ac:spMkLst>
            <pc:docMk/>
            <pc:sldMk cId="1696745804" sldId="262"/>
            <ac:spMk id="5" creationId="{86AF14A1-88CF-4D29-AD59-5E71B094AD10}"/>
          </ac:spMkLst>
        </pc:spChg>
        <pc:spChg chg="add mod">
          <ac:chgData name="Jamie Sully" userId="cf61a7df425e08b7" providerId="LiveId" clId="{A8FDB2EF-ED23-4C5A-9942-A0AE7820E4F2}" dt="2018-02-20T15:12:53.584" v="14923" actId="164"/>
          <ac:spMkLst>
            <pc:docMk/>
            <pc:sldMk cId="1696745804" sldId="262"/>
            <ac:spMk id="6" creationId="{E3094B97-EF35-4642-A064-FB8C373603CB}"/>
          </ac:spMkLst>
        </pc:spChg>
        <pc:spChg chg="add mod">
          <ac:chgData name="Jamie Sully" userId="cf61a7df425e08b7" providerId="LiveId" clId="{A8FDB2EF-ED23-4C5A-9942-A0AE7820E4F2}" dt="2018-02-20T15:12:53.584" v="14923" actId="164"/>
          <ac:spMkLst>
            <pc:docMk/>
            <pc:sldMk cId="1696745804" sldId="262"/>
            <ac:spMk id="7" creationId="{5E32E2E2-693C-4F49-91B3-169C22EC64F8}"/>
          </ac:spMkLst>
        </pc:spChg>
        <pc:spChg chg="add mod">
          <ac:chgData name="Jamie Sully" userId="cf61a7df425e08b7" providerId="LiveId" clId="{A8FDB2EF-ED23-4C5A-9942-A0AE7820E4F2}" dt="2018-02-17T16:39:42.934" v="2255" actId="14100"/>
          <ac:spMkLst>
            <pc:docMk/>
            <pc:sldMk cId="1696745804" sldId="262"/>
            <ac:spMk id="10" creationId="{96B04715-7F3C-4F4B-8442-5C24E838C0DF}"/>
          </ac:spMkLst>
        </pc:spChg>
        <pc:spChg chg="add mod">
          <ac:chgData name="Jamie Sully" userId="cf61a7df425e08b7" providerId="LiveId" clId="{A8FDB2EF-ED23-4C5A-9942-A0AE7820E4F2}" dt="2018-02-17T16:40:29.998" v="2277" actId="1076"/>
          <ac:spMkLst>
            <pc:docMk/>
            <pc:sldMk cId="1696745804" sldId="262"/>
            <ac:spMk id="11" creationId="{A83334DF-A298-4BE6-B945-1A3AFAB6BCBC}"/>
          </ac:spMkLst>
        </pc:spChg>
        <pc:grpChg chg="add mod">
          <ac:chgData name="Jamie Sully" userId="cf61a7df425e08b7" providerId="LiveId" clId="{A8FDB2EF-ED23-4C5A-9942-A0AE7820E4F2}" dt="2018-02-20T15:12:53.584" v="14923" actId="164"/>
          <ac:grpSpMkLst>
            <pc:docMk/>
            <pc:sldMk cId="1696745804" sldId="262"/>
            <ac:grpSpMk id="12" creationId="{95C85143-3E69-4B74-B38F-F92393A74702}"/>
          </ac:grpSpMkLst>
        </pc:grpChg>
        <pc:cxnChg chg="add del mod">
          <ac:chgData name="Jamie Sully" userId="cf61a7df425e08b7" providerId="LiveId" clId="{A8FDB2EF-ED23-4C5A-9942-A0AE7820E4F2}" dt="2018-02-17T16:32:30.075" v="1946" actId="11529"/>
          <ac:cxnSpMkLst>
            <pc:docMk/>
            <pc:sldMk cId="1696745804" sldId="262"/>
            <ac:cxnSpMk id="9" creationId="{E704C2E0-3F3A-46FA-840A-9E43F025BD0E}"/>
          </ac:cxnSpMkLst>
        </pc:cxnChg>
      </pc:sldChg>
      <pc:sldChg chg="delSp modSp add modAnim">
        <pc:chgData name="Jamie Sully" userId="cf61a7df425e08b7" providerId="LiveId" clId="{A8FDB2EF-ED23-4C5A-9942-A0AE7820E4F2}" dt="2018-02-20T14:40:51.955" v="14120"/>
        <pc:sldMkLst>
          <pc:docMk/>
          <pc:sldMk cId="4103765419" sldId="263"/>
        </pc:sldMkLst>
        <pc:spChg chg="mod">
          <ac:chgData name="Jamie Sully" userId="cf61a7df425e08b7" providerId="LiveId" clId="{A8FDB2EF-ED23-4C5A-9942-A0AE7820E4F2}" dt="2018-02-19T21:28:51.975" v="10682" actId="20577"/>
          <ac:spMkLst>
            <pc:docMk/>
            <pc:sldMk cId="4103765419" sldId="263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20T14:40:33.496" v="14117" actId="947"/>
          <ac:spMkLst>
            <pc:docMk/>
            <pc:sldMk cId="4103765419" sldId="263"/>
            <ac:spMk id="3" creationId="{4497EDF5-335E-4E46-BE28-75DD56F9E260}"/>
          </ac:spMkLst>
        </pc:spChg>
        <pc:picChg chg="del mod">
          <ac:chgData name="Jamie Sully" userId="cf61a7df425e08b7" providerId="LiveId" clId="{A8FDB2EF-ED23-4C5A-9942-A0AE7820E4F2}" dt="2018-02-20T02:09:35.637" v="12971" actId="478"/>
          <ac:picMkLst>
            <pc:docMk/>
            <pc:sldMk cId="4103765419" sldId="263"/>
            <ac:picMk id="4" creationId="{DC601647-6E71-4835-A357-68AE82DACDF7}"/>
          </ac:picMkLst>
        </pc:picChg>
      </pc:sldChg>
      <pc:sldChg chg="addSp modSp add modAnim">
        <pc:chgData name="Jamie Sully" userId="cf61a7df425e08b7" providerId="LiveId" clId="{A8FDB2EF-ED23-4C5A-9942-A0AE7820E4F2}" dt="2018-02-20T15:14:24.875" v="14932"/>
        <pc:sldMkLst>
          <pc:docMk/>
          <pc:sldMk cId="1052368384" sldId="264"/>
        </pc:sldMkLst>
        <pc:spChg chg="mod">
          <ac:chgData name="Jamie Sully" userId="cf61a7df425e08b7" providerId="LiveId" clId="{A8FDB2EF-ED23-4C5A-9942-A0AE7820E4F2}" dt="2018-02-17T20:38:20.413" v="4415" actId="20577"/>
          <ac:spMkLst>
            <pc:docMk/>
            <pc:sldMk cId="1052368384" sldId="264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7T21:22:36.646" v="5395" actId="27636"/>
          <ac:spMkLst>
            <pc:docMk/>
            <pc:sldMk cId="1052368384" sldId="264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7T20:41:12.596" v="4731" actId="1076"/>
          <ac:spMkLst>
            <pc:docMk/>
            <pc:sldMk cId="1052368384" sldId="264"/>
            <ac:spMk id="4" creationId="{73649378-5898-4CF9-869F-FF3F052283CB}"/>
          </ac:spMkLst>
        </pc:spChg>
      </pc:sldChg>
      <pc:sldChg chg="addSp modSp add modAnim">
        <pc:chgData name="Jamie Sully" userId="cf61a7df425e08b7" providerId="LiveId" clId="{A8FDB2EF-ED23-4C5A-9942-A0AE7820E4F2}" dt="2018-02-20T15:16:27.217" v="14936"/>
        <pc:sldMkLst>
          <pc:docMk/>
          <pc:sldMk cId="1472508010" sldId="265"/>
        </pc:sldMkLst>
        <pc:spChg chg="mod">
          <ac:chgData name="Jamie Sully" userId="cf61a7df425e08b7" providerId="LiveId" clId="{A8FDB2EF-ED23-4C5A-9942-A0AE7820E4F2}" dt="2018-02-17T21:56:15.434" v="6115"/>
          <ac:spMkLst>
            <pc:docMk/>
            <pc:sldMk cId="1472508010" sldId="265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7T21:52:32.471" v="6104" actId="113"/>
          <ac:spMkLst>
            <pc:docMk/>
            <pc:sldMk cId="1472508010" sldId="265"/>
            <ac:spMk id="3" creationId="{4497EDF5-335E-4E46-BE28-75DD56F9E260}"/>
          </ac:spMkLst>
        </pc:spChg>
        <pc:picChg chg="add mod">
          <ac:chgData name="Jamie Sully" userId="cf61a7df425e08b7" providerId="LiveId" clId="{A8FDB2EF-ED23-4C5A-9942-A0AE7820E4F2}" dt="2018-02-17T21:40:24.381" v="6054" actId="1076"/>
          <ac:picMkLst>
            <pc:docMk/>
            <pc:sldMk cId="1472508010" sldId="265"/>
            <ac:picMk id="4" creationId="{DCD0A5E2-CA62-4726-BEAC-3E9BBD7AE4C9}"/>
          </ac:picMkLst>
        </pc:picChg>
        <pc:picChg chg="add mod">
          <ac:chgData name="Jamie Sully" userId="cf61a7df425e08b7" providerId="LiveId" clId="{A8FDB2EF-ED23-4C5A-9942-A0AE7820E4F2}" dt="2018-02-17T21:40:28.408" v="6056" actId="1076"/>
          <ac:picMkLst>
            <pc:docMk/>
            <pc:sldMk cId="1472508010" sldId="265"/>
            <ac:picMk id="5" creationId="{9AD07258-EF87-473E-AD86-317EB1B6D9B4}"/>
          </ac:picMkLst>
        </pc:picChg>
      </pc:sldChg>
      <pc:sldChg chg="modSp add ord modAnim">
        <pc:chgData name="Jamie Sully" userId="cf61a7df425e08b7" providerId="LiveId" clId="{A8FDB2EF-ED23-4C5A-9942-A0AE7820E4F2}" dt="2018-02-20T14:38:25.330" v="14110"/>
        <pc:sldMkLst>
          <pc:docMk/>
          <pc:sldMk cId="2792121866" sldId="266"/>
        </pc:sldMkLst>
        <pc:spChg chg="mod">
          <ac:chgData name="Jamie Sully" userId="cf61a7df425e08b7" providerId="LiveId" clId="{A8FDB2EF-ED23-4C5A-9942-A0AE7820E4F2}" dt="2018-02-16T21:22:50.373" v="536" actId="20577"/>
          <ac:spMkLst>
            <pc:docMk/>
            <pc:sldMk cId="2792121866" sldId="266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9T21:29:13.538" v="10686" actId="20577"/>
          <ac:spMkLst>
            <pc:docMk/>
            <pc:sldMk cId="2792121866" sldId="266"/>
            <ac:spMk id="3" creationId="{4497EDF5-335E-4E46-BE28-75DD56F9E260}"/>
          </ac:spMkLst>
        </pc:spChg>
      </pc:sldChg>
      <pc:sldChg chg="addSp modSp add modAnim">
        <pc:chgData name="Jamie Sully" userId="cf61a7df425e08b7" providerId="LiveId" clId="{A8FDB2EF-ED23-4C5A-9942-A0AE7820E4F2}" dt="2018-02-20T15:13:31.653" v="14930"/>
        <pc:sldMkLst>
          <pc:docMk/>
          <pc:sldMk cId="1252359165" sldId="267"/>
        </pc:sldMkLst>
        <pc:spChg chg="mod">
          <ac:chgData name="Jamie Sully" userId="cf61a7df425e08b7" providerId="LiveId" clId="{A8FDB2EF-ED23-4C5A-9942-A0AE7820E4F2}" dt="2018-02-17T20:40:14.786" v="4719"/>
          <ac:spMkLst>
            <pc:docMk/>
            <pc:sldMk cId="1252359165" sldId="267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7T17:07:28.616" v="3111" actId="20577"/>
          <ac:spMkLst>
            <pc:docMk/>
            <pc:sldMk cId="1252359165" sldId="267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7T20:40:33.140" v="4721" actId="1076"/>
          <ac:spMkLst>
            <pc:docMk/>
            <pc:sldMk cId="1252359165" sldId="267"/>
            <ac:spMk id="4" creationId="{921E6D96-CA67-4816-9CFA-9CB9E6657976}"/>
          </ac:spMkLst>
        </pc:spChg>
      </pc:sldChg>
      <pc:sldChg chg="add">
        <pc:chgData name="Jamie Sully" userId="cf61a7df425e08b7" providerId="LiveId" clId="{A8FDB2EF-ED23-4C5A-9942-A0AE7820E4F2}" dt="2018-02-17T17:02:28.383" v="2799"/>
        <pc:sldMkLst>
          <pc:docMk/>
          <pc:sldMk cId="3909590177" sldId="268"/>
        </pc:sldMkLst>
      </pc:sldChg>
      <pc:sldChg chg="add">
        <pc:chgData name="Jamie Sully" userId="cf61a7df425e08b7" providerId="LiveId" clId="{A8FDB2EF-ED23-4C5A-9942-A0AE7820E4F2}" dt="2018-02-17T17:02:28.383" v="2799"/>
        <pc:sldMkLst>
          <pc:docMk/>
          <pc:sldMk cId="3112659111" sldId="269"/>
        </pc:sldMkLst>
      </pc:sldChg>
      <pc:sldChg chg="addSp delSp modSp add">
        <pc:chgData name="Jamie Sully" userId="cf61a7df425e08b7" providerId="LiveId" clId="{A8FDB2EF-ED23-4C5A-9942-A0AE7820E4F2}" dt="2018-02-17T17:02:40.967" v="2804" actId="478"/>
        <pc:sldMkLst>
          <pc:docMk/>
          <pc:sldMk cId="2177342086" sldId="270"/>
        </pc:sldMkLst>
        <pc:spChg chg="del">
          <ac:chgData name="Jamie Sully" userId="cf61a7df425e08b7" providerId="LiveId" clId="{A8FDB2EF-ED23-4C5A-9942-A0AE7820E4F2}" dt="2018-02-17T17:02:37.471" v="2802" actId="478"/>
          <ac:spMkLst>
            <pc:docMk/>
            <pc:sldMk cId="2177342086" sldId="270"/>
            <ac:spMk id="2" creationId="{9B18DB96-A93F-4103-BF59-AFAB925528E2}"/>
          </ac:spMkLst>
        </pc:spChg>
        <pc:spChg chg="del">
          <ac:chgData name="Jamie Sully" userId="cf61a7df425e08b7" providerId="LiveId" clId="{A8FDB2EF-ED23-4C5A-9942-A0AE7820E4F2}" dt="2018-02-17T17:02:36.067" v="2801" actId="478"/>
          <ac:spMkLst>
            <pc:docMk/>
            <pc:sldMk cId="2177342086" sldId="270"/>
            <ac:spMk id="3" creationId="{4497EDF5-335E-4E46-BE28-75DD56F9E260}"/>
          </ac:spMkLst>
        </pc:spChg>
        <pc:spChg chg="add del mod">
          <ac:chgData name="Jamie Sully" userId="cf61a7df425e08b7" providerId="LiveId" clId="{A8FDB2EF-ED23-4C5A-9942-A0AE7820E4F2}" dt="2018-02-17T17:02:40.967" v="2804" actId="478"/>
          <ac:spMkLst>
            <pc:docMk/>
            <pc:sldMk cId="2177342086" sldId="270"/>
            <ac:spMk id="5" creationId="{1B274B94-DF62-4933-98D0-2BF5AD491C41}"/>
          </ac:spMkLst>
        </pc:spChg>
        <pc:spChg chg="add del mod">
          <ac:chgData name="Jamie Sully" userId="cf61a7df425e08b7" providerId="LiveId" clId="{A8FDB2EF-ED23-4C5A-9942-A0AE7820E4F2}" dt="2018-02-17T17:02:39.212" v="2803" actId="478"/>
          <ac:spMkLst>
            <pc:docMk/>
            <pc:sldMk cId="2177342086" sldId="270"/>
            <ac:spMk id="7" creationId="{ADC02751-693F-4FA1-8802-221B094DF444}"/>
          </ac:spMkLst>
        </pc:spChg>
      </pc:sldChg>
      <pc:sldChg chg="add">
        <pc:chgData name="Jamie Sully" userId="cf61a7df425e08b7" providerId="LiveId" clId="{A8FDB2EF-ED23-4C5A-9942-A0AE7820E4F2}" dt="2018-02-17T17:02:43.725" v="2805"/>
        <pc:sldMkLst>
          <pc:docMk/>
          <pc:sldMk cId="4089447926" sldId="271"/>
        </pc:sldMkLst>
      </pc:sldChg>
      <pc:sldChg chg="addSp delSp modSp add modAnim">
        <pc:chgData name="Jamie Sully" userId="cf61a7df425e08b7" providerId="LiveId" clId="{A8FDB2EF-ED23-4C5A-9942-A0AE7820E4F2}" dt="2018-02-20T15:13:43.469" v="14931"/>
        <pc:sldMkLst>
          <pc:docMk/>
          <pc:sldMk cId="2152907913" sldId="272"/>
        </pc:sldMkLst>
        <pc:spChg chg="mod">
          <ac:chgData name="Jamie Sully" userId="cf61a7df425e08b7" providerId="LiveId" clId="{A8FDB2EF-ED23-4C5A-9942-A0AE7820E4F2}" dt="2018-02-17T20:28:32.471" v="4350" actId="113"/>
          <ac:spMkLst>
            <pc:docMk/>
            <pc:sldMk cId="2152907913" sldId="272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7T20:40:50.009" v="4725" actId="1076"/>
          <ac:spMkLst>
            <pc:docMk/>
            <pc:sldMk cId="2152907913" sldId="272"/>
            <ac:spMk id="5" creationId="{490EBA78-A134-4FB6-A5AE-655FB14C6A37}"/>
          </ac:spMkLst>
        </pc:spChg>
        <pc:picChg chg="add del mod modCrop">
          <ac:chgData name="Jamie Sully" userId="cf61a7df425e08b7" providerId="LiveId" clId="{A8FDB2EF-ED23-4C5A-9942-A0AE7820E4F2}" dt="2018-02-17T20:28:47.148" v="4352" actId="478"/>
          <ac:picMkLst>
            <pc:docMk/>
            <pc:sldMk cId="2152907913" sldId="272"/>
            <ac:picMk id="4" creationId="{8094BEDD-51E7-4C3E-B414-AC2FBF31C18D}"/>
          </ac:picMkLst>
        </pc:picChg>
      </pc:sldChg>
      <pc:sldChg chg="addSp delSp modSp add">
        <pc:chgData name="Jamie Sully" userId="cf61a7df425e08b7" providerId="LiveId" clId="{A8FDB2EF-ED23-4C5A-9942-A0AE7820E4F2}" dt="2018-02-17T20:40:40.383" v="4723" actId="1076"/>
        <pc:sldMkLst>
          <pc:docMk/>
          <pc:sldMk cId="989520202" sldId="273"/>
        </pc:sldMkLst>
        <pc:spChg chg="mod">
          <ac:chgData name="Jamie Sully" userId="cf61a7df425e08b7" providerId="LiveId" clId="{A8FDB2EF-ED23-4C5A-9942-A0AE7820E4F2}" dt="2018-02-17T19:18:06.006" v="3513" actId="20577"/>
          <ac:spMkLst>
            <pc:docMk/>
            <pc:sldMk cId="989520202" sldId="273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7T20:40:40.383" v="4723" actId="1076"/>
          <ac:spMkLst>
            <pc:docMk/>
            <pc:sldMk cId="989520202" sldId="273"/>
            <ac:spMk id="6" creationId="{0C066000-64E5-470A-B8B7-7B79795C32FA}"/>
          </ac:spMkLst>
        </pc:spChg>
        <pc:picChg chg="add del mod">
          <ac:chgData name="Jamie Sully" userId="cf61a7df425e08b7" providerId="LiveId" clId="{A8FDB2EF-ED23-4C5A-9942-A0AE7820E4F2}" dt="2018-02-17T19:15:46.388" v="3420" actId="478"/>
          <ac:picMkLst>
            <pc:docMk/>
            <pc:sldMk cId="989520202" sldId="273"/>
            <ac:picMk id="4" creationId="{1DFDA74E-C2F9-476A-A7AA-D339F0ED76ED}"/>
          </ac:picMkLst>
        </pc:picChg>
        <pc:picChg chg="add mod ord modCrop">
          <ac:chgData name="Jamie Sully" userId="cf61a7df425e08b7" providerId="LiveId" clId="{A8FDB2EF-ED23-4C5A-9942-A0AE7820E4F2}" dt="2018-02-17T20:17:25.787" v="3575" actId="1076"/>
          <ac:picMkLst>
            <pc:docMk/>
            <pc:sldMk cId="989520202" sldId="273"/>
            <ac:picMk id="5" creationId="{9179C4D9-2254-42FE-AD37-367B49DD262A}"/>
          </ac:picMkLst>
        </pc:picChg>
      </pc:sldChg>
      <pc:sldChg chg="addSp modSp add">
        <pc:chgData name="Jamie Sully" userId="cf61a7df425e08b7" providerId="LiveId" clId="{A8FDB2EF-ED23-4C5A-9942-A0AE7820E4F2}" dt="2018-02-17T20:41:05.088" v="4729" actId="1076"/>
        <pc:sldMkLst>
          <pc:docMk/>
          <pc:sldMk cId="3960259715" sldId="274"/>
        </pc:sldMkLst>
        <pc:spChg chg="mod">
          <ac:chgData name="Jamie Sully" userId="cf61a7df425e08b7" providerId="LiveId" clId="{A8FDB2EF-ED23-4C5A-9942-A0AE7820E4F2}" dt="2018-02-17T20:28:52.509" v="4353" actId="6549"/>
          <ac:spMkLst>
            <pc:docMk/>
            <pc:sldMk cId="3960259715" sldId="274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7T20:41:05.088" v="4729" actId="1076"/>
          <ac:spMkLst>
            <pc:docMk/>
            <pc:sldMk cId="3960259715" sldId="274"/>
            <ac:spMk id="5" creationId="{54E25827-6A2C-44BA-BDAB-F7A647F27E4E}"/>
          </ac:spMkLst>
        </pc:spChg>
        <pc:picChg chg="mod">
          <ac:chgData name="Jamie Sully" userId="cf61a7df425e08b7" providerId="LiveId" clId="{A8FDB2EF-ED23-4C5A-9942-A0AE7820E4F2}" dt="2018-02-17T20:40:56.750" v="4728" actId="1076"/>
          <ac:picMkLst>
            <pc:docMk/>
            <pc:sldMk cId="3960259715" sldId="274"/>
            <ac:picMk id="4" creationId="{8094BEDD-51E7-4C3E-B414-AC2FBF31C18D}"/>
          </ac:picMkLst>
        </pc:picChg>
      </pc:sldChg>
      <pc:sldChg chg="modSp add modAnim">
        <pc:chgData name="Jamie Sully" userId="cf61a7df425e08b7" providerId="LiveId" clId="{A8FDB2EF-ED23-4C5A-9942-A0AE7820E4F2}" dt="2018-02-20T15:16:06.824" v="14933"/>
        <pc:sldMkLst>
          <pc:docMk/>
          <pc:sldMk cId="1872814142" sldId="275"/>
        </pc:sldMkLst>
        <pc:spChg chg="mod">
          <ac:chgData name="Jamie Sully" userId="cf61a7df425e08b7" providerId="LiveId" clId="{A8FDB2EF-ED23-4C5A-9942-A0AE7820E4F2}" dt="2018-02-17T22:53:32.636" v="6955" actId="27636"/>
          <ac:spMkLst>
            <pc:docMk/>
            <pc:sldMk cId="1872814142" sldId="275"/>
            <ac:spMk id="3" creationId="{4497EDF5-335E-4E46-BE28-75DD56F9E260}"/>
          </ac:spMkLst>
        </pc:spChg>
      </pc:sldChg>
      <pc:sldChg chg="addSp delSp modSp add modAnim">
        <pc:chgData name="Jamie Sully" userId="cf61a7df425e08b7" providerId="LiveId" clId="{A8FDB2EF-ED23-4C5A-9942-A0AE7820E4F2}" dt="2018-02-20T15:20:33.958" v="14958"/>
        <pc:sldMkLst>
          <pc:docMk/>
          <pc:sldMk cId="4188390262" sldId="276"/>
        </pc:sldMkLst>
        <pc:spChg chg="mod">
          <ac:chgData name="Jamie Sully" userId="cf61a7df425e08b7" providerId="LiveId" clId="{A8FDB2EF-ED23-4C5A-9942-A0AE7820E4F2}" dt="2018-02-19T18:11:24.355" v="8238" actId="20577"/>
          <ac:spMkLst>
            <pc:docMk/>
            <pc:sldMk cId="4188390262" sldId="276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9T20:12:03.790" v="8846" actId="20577"/>
          <ac:spMkLst>
            <pc:docMk/>
            <pc:sldMk cId="4188390262" sldId="276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20T15:20:18.780" v="14955" actId="164"/>
          <ac:spMkLst>
            <pc:docMk/>
            <pc:sldMk cId="4188390262" sldId="276"/>
            <ac:spMk id="6" creationId="{9154DEA8-CB37-408F-8456-7CA97D9D0AC7}"/>
          </ac:spMkLst>
        </pc:spChg>
        <pc:spChg chg="add mod">
          <ac:chgData name="Jamie Sully" userId="cf61a7df425e08b7" providerId="LiveId" clId="{A8FDB2EF-ED23-4C5A-9942-A0AE7820E4F2}" dt="2018-02-20T15:20:18.780" v="14955" actId="164"/>
          <ac:spMkLst>
            <pc:docMk/>
            <pc:sldMk cId="4188390262" sldId="276"/>
            <ac:spMk id="7" creationId="{3CEEA5B3-FC73-4445-9D43-EF4DDCE1A226}"/>
          </ac:spMkLst>
        </pc:spChg>
        <pc:spChg chg="add mod">
          <ac:chgData name="Jamie Sully" userId="cf61a7df425e08b7" providerId="LiveId" clId="{A8FDB2EF-ED23-4C5A-9942-A0AE7820E4F2}" dt="2018-02-20T15:20:18.780" v="14955" actId="164"/>
          <ac:spMkLst>
            <pc:docMk/>
            <pc:sldMk cId="4188390262" sldId="276"/>
            <ac:spMk id="8" creationId="{835F3C26-B64A-4F21-9219-9CDEA6E0562E}"/>
          </ac:spMkLst>
        </pc:spChg>
        <pc:spChg chg="add mod">
          <ac:chgData name="Jamie Sully" userId="cf61a7df425e08b7" providerId="LiveId" clId="{A8FDB2EF-ED23-4C5A-9942-A0AE7820E4F2}" dt="2018-02-20T15:20:18.780" v="14955" actId="164"/>
          <ac:spMkLst>
            <pc:docMk/>
            <pc:sldMk cId="4188390262" sldId="276"/>
            <ac:spMk id="9" creationId="{6E49FE25-6EB6-47B7-BA48-A228841DDA54}"/>
          </ac:spMkLst>
        </pc:spChg>
        <pc:spChg chg="add mod">
          <ac:chgData name="Jamie Sully" userId="cf61a7df425e08b7" providerId="LiveId" clId="{A8FDB2EF-ED23-4C5A-9942-A0AE7820E4F2}" dt="2018-02-20T15:20:32.904" v="14957" actId="164"/>
          <ac:spMkLst>
            <pc:docMk/>
            <pc:sldMk cId="4188390262" sldId="276"/>
            <ac:spMk id="10" creationId="{60D82968-F22E-4A11-AA06-18FDF527BC2B}"/>
          </ac:spMkLst>
        </pc:spChg>
        <pc:spChg chg="add mod">
          <ac:chgData name="Jamie Sully" userId="cf61a7df425e08b7" providerId="LiveId" clId="{A8FDB2EF-ED23-4C5A-9942-A0AE7820E4F2}" dt="2018-02-20T15:20:32.904" v="14957" actId="164"/>
          <ac:spMkLst>
            <pc:docMk/>
            <pc:sldMk cId="4188390262" sldId="276"/>
            <ac:spMk id="11" creationId="{810F9CA3-0032-431E-88DB-23AA2E19B920}"/>
          </ac:spMkLst>
        </pc:spChg>
        <pc:spChg chg="add del mod">
          <ac:chgData name="Jamie Sully" userId="cf61a7df425e08b7" providerId="LiveId" clId="{A8FDB2EF-ED23-4C5A-9942-A0AE7820E4F2}" dt="2018-02-19T20:17:48.892" v="8975" actId="478"/>
          <ac:spMkLst>
            <pc:docMk/>
            <pc:sldMk cId="4188390262" sldId="276"/>
            <ac:spMk id="12" creationId="{2D3B65DE-3D4C-4A30-AB9E-4D8F1C340AAA}"/>
          </ac:spMkLst>
        </pc:spChg>
        <pc:spChg chg="add del mod">
          <ac:chgData name="Jamie Sully" userId="cf61a7df425e08b7" providerId="LiveId" clId="{A8FDB2EF-ED23-4C5A-9942-A0AE7820E4F2}" dt="2018-02-19T20:17:47.812" v="8974" actId="478"/>
          <ac:spMkLst>
            <pc:docMk/>
            <pc:sldMk cId="4188390262" sldId="276"/>
            <ac:spMk id="13" creationId="{0847A97D-3AC5-496D-9DC6-7974D29416F5}"/>
          </ac:spMkLst>
        </pc:spChg>
        <pc:spChg chg="add mod">
          <ac:chgData name="Jamie Sully" userId="cf61a7df425e08b7" providerId="LiveId" clId="{A8FDB2EF-ED23-4C5A-9942-A0AE7820E4F2}" dt="2018-02-20T15:20:32.904" v="14957" actId="164"/>
          <ac:spMkLst>
            <pc:docMk/>
            <pc:sldMk cId="4188390262" sldId="276"/>
            <ac:spMk id="14" creationId="{918B7D2C-91F1-4A72-A0CC-9E3BF963E5C3}"/>
          </ac:spMkLst>
        </pc:spChg>
        <pc:spChg chg="add mod">
          <ac:chgData name="Jamie Sully" userId="cf61a7df425e08b7" providerId="LiveId" clId="{A8FDB2EF-ED23-4C5A-9942-A0AE7820E4F2}" dt="2018-02-20T15:20:32.904" v="14957" actId="164"/>
          <ac:spMkLst>
            <pc:docMk/>
            <pc:sldMk cId="4188390262" sldId="276"/>
            <ac:spMk id="15" creationId="{5ACCF147-5AE6-421A-A36F-F7B20A5604B5}"/>
          </ac:spMkLst>
        </pc:spChg>
        <pc:grpChg chg="add mod">
          <ac:chgData name="Jamie Sully" userId="cf61a7df425e08b7" providerId="LiveId" clId="{A8FDB2EF-ED23-4C5A-9942-A0AE7820E4F2}" dt="2018-02-20T15:20:18.780" v="14955" actId="164"/>
          <ac:grpSpMkLst>
            <pc:docMk/>
            <pc:sldMk cId="4188390262" sldId="276"/>
            <ac:grpSpMk id="109" creationId="{9518775B-7C64-4DC8-9E1B-2240BC0E6DDA}"/>
          </ac:grpSpMkLst>
        </pc:grpChg>
        <pc:grpChg chg="add mod">
          <ac:chgData name="Jamie Sully" userId="cf61a7df425e08b7" providerId="LiveId" clId="{A8FDB2EF-ED23-4C5A-9942-A0AE7820E4F2}" dt="2018-02-20T15:20:32.904" v="14957" actId="164"/>
          <ac:grpSpMkLst>
            <pc:docMk/>
            <pc:sldMk cId="4188390262" sldId="276"/>
            <ac:grpSpMk id="110" creationId="{A06CC98D-1270-452F-B7A7-514E7E437041}"/>
          </ac:grpSpMkLst>
        </pc:grpChg>
        <pc:picChg chg="del">
          <ac:chgData name="Jamie Sully" userId="cf61a7df425e08b7" providerId="LiveId" clId="{A8FDB2EF-ED23-4C5A-9942-A0AE7820E4F2}" dt="2018-02-17T21:55:50.112" v="6109" actId="478"/>
          <ac:picMkLst>
            <pc:docMk/>
            <pc:sldMk cId="4188390262" sldId="276"/>
            <ac:picMk id="4" creationId="{DCD0A5E2-CA62-4726-BEAC-3E9BBD7AE4C9}"/>
          </ac:picMkLst>
        </pc:picChg>
        <pc:picChg chg="del">
          <ac:chgData name="Jamie Sully" userId="cf61a7df425e08b7" providerId="LiveId" clId="{A8FDB2EF-ED23-4C5A-9942-A0AE7820E4F2}" dt="2018-02-17T21:55:49.629" v="6108" actId="478"/>
          <ac:picMkLst>
            <pc:docMk/>
            <pc:sldMk cId="4188390262" sldId="276"/>
            <ac:picMk id="5" creationId="{9AD07258-EF87-473E-AD86-317EB1B6D9B4}"/>
          </ac:picMkLst>
        </pc:picChg>
        <pc:inkChg chg="add del">
          <ac:chgData name="Jamie Sully" userId="cf61a7df425e08b7" providerId="LiveId" clId="{A8FDB2EF-ED23-4C5A-9942-A0AE7820E4F2}" dt="2018-02-19T20:19:14.771" v="8991"/>
          <ac:inkMkLst>
            <pc:docMk/>
            <pc:sldMk cId="4188390262" sldId="276"/>
            <ac:inkMk id="16" creationId="{00CC9BB1-4166-4655-9E67-59D1642E315E}"/>
          </ac:inkMkLst>
        </pc:inkChg>
        <pc:inkChg chg="add del">
          <ac:chgData name="Jamie Sully" userId="cf61a7df425e08b7" providerId="LiveId" clId="{A8FDB2EF-ED23-4C5A-9942-A0AE7820E4F2}" dt="2018-02-19T20:19:21.542" v="8995"/>
          <ac:inkMkLst>
            <pc:docMk/>
            <pc:sldMk cId="4188390262" sldId="276"/>
            <ac:inkMk id="17" creationId="{DEC04B6C-DB23-4C48-9ED8-013622ABB351}"/>
          </ac:inkMkLst>
        </pc:inkChg>
        <pc:inkChg chg="add del">
          <ac:chgData name="Jamie Sully" userId="cf61a7df425e08b7" providerId="LiveId" clId="{A8FDB2EF-ED23-4C5A-9942-A0AE7820E4F2}" dt="2018-02-19T20:19:22.143" v="8997"/>
          <ac:inkMkLst>
            <pc:docMk/>
            <pc:sldMk cId="4188390262" sldId="276"/>
            <ac:inkMk id="18" creationId="{243639C0-FB1E-403F-9BC4-23F9C103E75D}"/>
          </ac:inkMkLst>
        </pc:inkChg>
        <pc:inkChg chg="add del">
          <ac:chgData name="Jamie Sully" userId="cf61a7df425e08b7" providerId="LiveId" clId="{A8FDB2EF-ED23-4C5A-9942-A0AE7820E4F2}" dt="2018-02-19T20:19:21.542" v="8995"/>
          <ac:inkMkLst>
            <pc:docMk/>
            <pc:sldMk cId="4188390262" sldId="276"/>
            <ac:inkMk id="19" creationId="{E4CD84FB-C623-49FD-9DE0-4E68B7E95D91}"/>
          </ac:inkMkLst>
        </pc:inkChg>
        <pc:inkChg chg="add del">
          <ac:chgData name="Jamie Sully" userId="cf61a7df425e08b7" providerId="LiveId" clId="{A8FDB2EF-ED23-4C5A-9942-A0AE7820E4F2}" dt="2018-02-19T20:19:22.143" v="8997"/>
          <ac:inkMkLst>
            <pc:docMk/>
            <pc:sldMk cId="4188390262" sldId="276"/>
            <ac:inkMk id="20" creationId="{54B15C6F-0AAC-482D-831B-3F548ACB4688}"/>
          </ac:inkMkLst>
        </pc:inkChg>
        <pc:inkChg chg="add del">
          <ac:chgData name="Jamie Sully" userId="cf61a7df425e08b7" providerId="LiveId" clId="{A8FDB2EF-ED23-4C5A-9942-A0AE7820E4F2}" dt="2018-02-19T20:19:22.143" v="8997"/>
          <ac:inkMkLst>
            <pc:docMk/>
            <pc:sldMk cId="4188390262" sldId="276"/>
            <ac:inkMk id="21" creationId="{7F98FB2E-D074-4302-BDA6-46483A7BB0AF}"/>
          </ac:inkMkLst>
        </pc:inkChg>
        <pc:inkChg chg="add del">
          <ac:chgData name="Jamie Sully" userId="cf61a7df425e08b7" providerId="LiveId" clId="{A8FDB2EF-ED23-4C5A-9942-A0AE7820E4F2}" dt="2018-02-19T20:19:23.053" v="8999"/>
          <ac:inkMkLst>
            <pc:docMk/>
            <pc:sldMk cId="4188390262" sldId="276"/>
            <ac:inkMk id="22" creationId="{3FECBA04-785E-4155-946D-F9A5FEEADDE1}"/>
          </ac:inkMkLst>
        </pc:inkChg>
        <pc:inkChg chg="add del">
          <ac:chgData name="Jamie Sully" userId="cf61a7df425e08b7" providerId="LiveId" clId="{A8FDB2EF-ED23-4C5A-9942-A0AE7820E4F2}" dt="2018-02-19T20:19:23.053" v="8999"/>
          <ac:inkMkLst>
            <pc:docMk/>
            <pc:sldMk cId="4188390262" sldId="276"/>
            <ac:inkMk id="23" creationId="{EA63CACF-58D7-4C2F-B896-EEE2594052DD}"/>
          </ac:inkMkLst>
        </pc:inkChg>
        <pc:inkChg chg="add del">
          <ac:chgData name="Jamie Sully" userId="cf61a7df425e08b7" providerId="LiveId" clId="{A8FDB2EF-ED23-4C5A-9942-A0AE7820E4F2}" dt="2018-02-19T20:19:42.088" v="9001"/>
          <ac:inkMkLst>
            <pc:docMk/>
            <pc:sldMk cId="4188390262" sldId="276"/>
            <ac:inkMk id="24" creationId="{3833C6CB-28F0-4132-B1CC-3E1E3E4CF9FC}"/>
          </ac:inkMkLst>
        </pc:inkChg>
        <pc:inkChg chg="add del">
          <ac:chgData name="Jamie Sully" userId="cf61a7df425e08b7" providerId="LiveId" clId="{A8FDB2EF-ED23-4C5A-9942-A0AE7820E4F2}" dt="2018-02-19T20:19:42.088" v="9001"/>
          <ac:inkMkLst>
            <pc:docMk/>
            <pc:sldMk cId="4188390262" sldId="276"/>
            <ac:inkMk id="25" creationId="{B270D35D-1471-4DE6-B77D-F76926AF0A62}"/>
          </ac:inkMkLst>
        </pc:inkChg>
        <pc:inkChg chg="add del">
          <ac:chgData name="Jamie Sully" userId="cf61a7df425e08b7" providerId="LiveId" clId="{A8FDB2EF-ED23-4C5A-9942-A0AE7820E4F2}" dt="2018-02-19T20:19:44.858" v="9003"/>
          <ac:inkMkLst>
            <pc:docMk/>
            <pc:sldMk cId="4188390262" sldId="276"/>
            <ac:inkMk id="26" creationId="{23D37879-249F-4CF6-A0E2-93E91C7EDBE5}"/>
          </ac:inkMkLst>
        </pc:inkChg>
        <pc:inkChg chg="add del">
          <ac:chgData name="Jamie Sully" userId="cf61a7df425e08b7" providerId="LiveId" clId="{A8FDB2EF-ED23-4C5A-9942-A0AE7820E4F2}" dt="2018-02-19T20:19:44.858" v="9003"/>
          <ac:inkMkLst>
            <pc:docMk/>
            <pc:sldMk cId="4188390262" sldId="276"/>
            <ac:inkMk id="27" creationId="{F6B3BE51-0446-4920-900B-920942D0E6F0}"/>
          </ac:inkMkLst>
        </pc:inkChg>
        <pc:inkChg chg="add del">
          <ac:chgData name="Jamie Sully" userId="cf61a7df425e08b7" providerId="LiveId" clId="{A8FDB2EF-ED23-4C5A-9942-A0AE7820E4F2}" dt="2018-02-19T20:19:45.543" v="9005"/>
          <ac:inkMkLst>
            <pc:docMk/>
            <pc:sldMk cId="4188390262" sldId="276"/>
            <ac:inkMk id="28" creationId="{60DBD9CD-E89E-48A9-B0C6-975822FD7102}"/>
          </ac:inkMkLst>
        </pc:inkChg>
        <pc:inkChg chg="add del">
          <ac:chgData name="Jamie Sully" userId="cf61a7df425e08b7" providerId="LiveId" clId="{A8FDB2EF-ED23-4C5A-9942-A0AE7820E4F2}" dt="2018-02-19T20:19:45.543" v="9005"/>
          <ac:inkMkLst>
            <pc:docMk/>
            <pc:sldMk cId="4188390262" sldId="276"/>
            <ac:inkMk id="29" creationId="{604C8AE1-8C59-46F6-8159-8168AFBC4FDD}"/>
          </ac:inkMkLst>
        </pc:inkChg>
        <pc:inkChg chg="add del">
          <ac:chgData name="Jamie Sully" userId="cf61a7df425e08b7" providerId="LiveId" clId="{A8FDB2EF-ED23-4C5A-9942-A0AE7820E4F2}" dt="2018-02-19T20:19:46.312" v="9007"/>
          <ac:inkMkLst>
            <pc:docMk/>
            <pc:sldMk cId="4188390262" sldId="276"/>
            <ac:inkMk id="30" creationId="{71D0940D-EFEB-4ABF-BEE4-8A5BF961F6D9}"/>
          </ac:inkMkLst>
        </pc:inkChg>
        <pc:inkChg chg="add del">
          <ac:chgData name="Jamie Sully" userId="cf61a7df425e08b7" providerId="LiveId" clId="{A8FDB2EF-ED23-4C5A-9942-A0AE7820E4F2}" dt="2018-02-19T20:19:46.312" v="9007"/>
          <ac:inkMkLst>
            <pc:docMk/>
            <pc:sldMk cId="4188390262" sldId="276"/>
            <ac:inkMk id="31" creationId="{10681C95-35A9-4661-8B02-4DA67A91E8BB}"/>
          </ac:inkMkLst>
        </pc:inkChg>
        <pc:inkChg chg="add del">
          <ac:chgData name="Jamie Sully" userId="cf61a7df425e08b7" providerId="LiveId" clId="{A8FDB2EF-ED23-4C5A-9942-A0AE7820E4F2}" dt="2018-02-19T20:19:46.844" v="9009"/>
          <ac:inkMkLst>
            <pc:docMk/>
            <pc:sldMk cId="4188390262" sldId="276"/>
            <ac:inkMk id="32" creationId="{230F4DC2-4845-4834-A43E-D1CCAFA8B0BF}"/>
          </ac:inkMkLst>
        </pc:inkChg>
        <pc:inkChg chg="add del">
          <ac:chgData name="Jamie Sully" userId="cf61a7df425e08b7" providerId="LiveId" clId="{A8FDB2EF-ED23-4C5A-9942-A0AE7820E4F2}" dt="2018-02-19T20:19:46.844" v="9009"/>
          <ac:inkMkLst>
            <pc:docMk/>
            <pc:sldMk cId="4188390262" sldId="276"/>
            <ac:inkMk id="33" creationId="{3A1BE846-E35E-4058-B69E-EE22152CC1D0}"/>
          </ac:inkMkLst>
        </pc:inkChg>
        <pc:inkChg chg="add del">
          <ac:chgData name="Jamie Sully" userId="cf61a7df425e08b7" providerId="LiveId" clId="{A8FDB2EF-ED23-4C5A-9942-A0AE7820E4F2}" dt="2018-02-19T20:19:48.193" v="9011"/>
          <ac:inkMkLst>
            <pc:docMk/>
            <pc:sldMk cId="4188390262" sldId="276"/>
            <ac:inkMk id="34" creationId="{EC306893-E28A-4A0D-9BD3-BD85AAA26143}"/>
          </ac:inkMkLst>
        </pc:inkChg>
        <pc:inkChg chg="add del">
          <ac:chgData name="Jamie Sully" userId="cf61a7df425e08b7" providerId="LiveId" clId="{A8FDB2EF-ED23-4C5A-9942-A0AE7820E4F2}" dt="2018-02-19T20:19:48.193" v="9011"/>
          <ac:inkMkLst>
            <pc:docMk/>
            <pc:sldMk cId="4188390262" sldId="276"/>
            <ac:inkMk id="35" creationId="{FD0BDF30-87D8-4943-9EC3-F69E45D8E8A2}"/>
          </ac:inkMkLst>
        </pc:inkChg>
        <pc:inkChg chg="add del">
          <ac:chgData name="Jamie Sully" userId="cf61a7df425e08b7" providerId="LiveId" clId="{A8FDB2EF-ED23-4C5A-9942-A0AE7820E4F2}" dt="2018-02-19T20:19:48.814" v="9013"/>
          <ac:inkMkLst>
            <pc:docMk/>
            <pc:sldMk cId="4188390262" sldId="276"/>
            <ac:inkMk id="36" creationId="{D3BF5BAD-2159-4B90-A56A-36DB1B4254F0}"/>
          </ac:inkMkLst>
        </pc:inkChg>
        <pc:inkChg chg="add del">
          <ac:chgData name="Jamie Sully" userId="cf61a7df425e08b7" providerId="LiveId" clId="{A8FDB2EF-ED23-4C5A-9942-A0AE7820E4F2}" dt="2018-02-19T20:19:48.814" v="9013"/>
          <ac:inkMkLst>
            <pc:docMk/>
            <pc:sldMk cId="4188390262" sldId="276"/>
            <ac:inkMk id="37" creationId="{B4C760C5-6DCB-4D75-B372-2F1C0E19EE74}"/>
          </ac:inkMkLst>
        </pc:inkChg>
        <pc:inkChg chg="add del">
          <ac:chgData name="Jamie Sully" userId="cf61a7df425e08b7" providerId="LiveId" clId="{A8FDB2EF-ED23-4C5A-9942-A0AE7820E4F2}" dt="2018-02-19T20:19:52.481" v="9015"/>
          <ac:inkMkLst>
            <pc:docMk/>
            <pc:sldMk cId="4188390262" sldId="276"/>
            <ac:inkMk id="38" creationId="{C9E3DBAB-EAAF-4630-A696-61F4D3C2D77D}"/>
          </ac:inkMkLst>
        </pc:inkChg>
        <pc:inkChg chg="add del">
          <ac:chgData name="Jamie Sully" userId="cf61a7df425e08b7" providerId="LiveId" clId="{A8FDB2EF-ED23-4C5A-9942-A0AE7820E4F2}" dt="2018-02-19T20:19:52.481" v="9015"/>
          <ac:inkMkLst>
            <pc:docMk/>
            <pc:sldMk cId="4188390262" sldId="276"/>
            <ac:inkMk id="39" creationId="{87445F95-DCC3-4894-ABD8-FE930773343C}"/>
          </ac:inkMkLst>
        </pc:inkChg>
        <pc:inkChg chg="add del">
          <ac:chgData name="Jamie Sully" userId="cf61a7df425e08b7" providerId="LiveId" clId="{A8FDB2EF-ED23-4C5A-9942-A0AE7820E4F2}" dt="2018-02-19T20:19:53.221" v="9017"/>
          <ac:inkMkLst>
            <pc:docMk/>
            <pc:sldMk cId="4188390262" sldId="276"/>
            <ac:inkMk id="40" creationId="{DA3B6E6C-5BD0-42D9-85E4-0156AFFD0321}"/>
          </ac:inkMkLst>
        </pc:inkChg>
        <pc:inkChg chg="add del">
          <ac:chgData name="Jamie Sully" userId="cf61a7df425e08b7" providerId="LiveId" clId="{A8FDB2EF-ED23-4C5A-9942-A0AE7820E4F2}" dt="2018-02-19T20:19:53.221" v="9017"/>
          <ac:inkMkLst>
            <pc:docMk/>
            <pc:sldMk cId="4188390262" sldId="276"/>
            <ac:inkMk id="41" creationId="{2F240741-42EB-4316-BB4F-FC53B9643844}"/>
          </ac:inkMkLst>
        </pc:inkChg>
        <pc:inkChg chg="add del">
          <ac:chgData name="Jamie Sully" userId="cf61a7df425e08b7" providerId="LiveId" clId="{A8FDB2EF-ED23-4C5A-9942-A0AE7820E4F2}" dt="2018-02-19T20:19:54.021" v="9020"/>
          <ac:inkMkLst>
            <pc:docMk/>
            <pc:sldMk cId="4188390262" sldId="276"/>
            <ac:inkMk id="42" creationId="{F2F5C7FD-3368-47FA-9FF8-F96685D7FA64}"/>
          </ac:inkMkLst>
        </pc:inkChg>
        <pc:inkChg chg="add del">
          <ac:chgData name="Jamie Sully" userId="cf61a7df425e08b7" providerId="LiveId" clId="{A8FDB2EF-ED23-4C5A-9942-A0AE7820E4F2}" dt="2018-02-19T20:19:54.021" v="9020"/>
          <ac:inkMkLst>
            <pc:docMk/>
            <pc:sldMk cId="4188390262" sldId="276"/>
            <ac:inkMk id="43" creationId="{4200F441-C9AD-4D52-A40F-0A25BD8A1CF8}"/>
          </ac:inkMkLst>
        </pc:inkChg>
        <pc:inkChg chg="add del">
          <ac:chgData name="Jamie Sully" userId="cf61a7df425e08b7" providerId="LiveId" clId="{A8FDB2EF-ED23-4C5A-9942-A0AE7820E4F2}" dt="2018-02-19T20:19:54.021" v="9020"/>
          <ac:inkMkLst>
            <pc:docMk/>
            <pc:sldMk cId="4188390262" sldId="276"/>
            <ac:inkMk id="44" creationId="{51423991-A92C-4C47-BBCD-A97E0308C441}"/>
          </ac:inkMkLst>
        </pc:inkChg>
        <pc:inkChg chg="add del">
          <ac:chgData name="Jamie Sully" userId="cf61a7df425e08b7" providerId="LiveId" clId="{A8FDB2EF-ED23-4C5A-9942-A0AE7820E4F2}" dt="2018-02-19T20:19:56.605" v="9022"/>
          <ac:inkMkLst>
            <pc:docMk/>
            <pc:sldMk cId="4188390262" sldId="276"/>
            <ac:inkMk id="45" creationId="{53C2A8B6-C474-4065-A85A-643DA26FE913}"/>
          </ac:inkMkLst>
        </pc:inkChg>
        <pc:inkChg chg="add del">
          <ac:chgData name="Jamie Sully" userId="cf61a7df425e08b7" providerId="LiveId" clId="{A8FDB2EF-ED23-4C5A-9942-A0AE7820E4F2}" dt="2018-02-19T20:19:56.605" v="9022"/>
          <ac:inkMkLst>
            <pc:docMk/>
            <pc:sldMk cId="4188390262" sldId="276"/>
            <ac:inkMk id="46" creationId="{0183439D-F620-4F9D-AC81-F763808A4018}"/>
          </ac:inkMkLst>
        </pc:inkChg>
        <pc:inkChg chg="add del">
          <ac:chgData name="Jamie Sully" userId="cf61a7df425e08b7" providerId="LiveId" clId="{A8FDB2EF-ED23-4C5A-9942-A0AE7820E4F2}" dt="2018-02-19T20:19:57.175" v="9024"/>
          <ac:inkMkLst>
            <pc:docMk/>
            <pc:sldMk cId="4188390262" sldId="276"/>
            <ac:inkMk id="47" creationId="{849028F3-2894-40C4-8EAB-B4404B629BA0}"/>
          </ac:inkMkLst>
        </pc:inkChg>
        <pc:inkChg chg="add del">
          <ac:chgData name="Jamie Sully" userId="cf61a7df425e08b7" providerId="LiveId" clId="{A8FDB2EF-ED23-4C5A-9942-A0AE7820E4F2}" dt="2018-02-19T20:19:57.175" v="9024"/>
          <ac:inkMkLst>
            <pc:docMk/>
            <pc:sldMk cId="4188390262" sldId="276"/>
            <ac:inkMk id="48" creationId="{2E2B4BD1-89A7-4DEE-AF85-EAFC52D433A2}"/>
          </ac:inkMkLst>
        </pc:inkChg>
        <pc:inkChg chg="add del">
          <ac:chgData name="Jamie Sully" userId="cf61a7df425e08b7" providerId="LiveId" clId="{A8FDB2EF-ED23-4C5A-9942-A0AE7820E4F2}" dt="2018-02-19T20:19:58.692" v="9026"/>
          <ac:inkMkLst>
            <pc:docMk/>
            <pc:sldMk cId="4188390262" sldId="276"/>
            <ac:inkMk id="49" creationId="{EAA15146-E518-4A92-BC9E-021B1F6B44FE}"/>
          </ac:inkMkLst>
        </pc:inkChg>
        <pc:inkChg chg="add del">
          <ac:chgData name="Jamie Sully" userId="cf61a7df425e08b7" providerId="LiveId" clId="{A8FDB2EF-ED23-4C5A-9942-A0AE7820E4F2}" dt="2018-02-19T20:19:58.692" v="9026"/>
          <ac:inkMkLst>
            <pc:docMk/>
            <pc:sldMk cId="4188390262" sldId="276"/>
            <ac:inkMk id="50" creationId="{24B6AD28-B8F9-425F-8635-5F406B3231B2}"/>
          </ac:inkMkLst>
        </pc:inkChg>
        <pc:inkChg chg="add del">
          <ac:chgData name="Jamie Sully" userId="cf61a7df425e08b7" providerId="LiveId" clId="{A8FDB2EF-ED23-4C5A-9942-A0AE7820E4F2}" dt="2018-02-19T20:20:00.246" v="9028"/>
          <ac:inkMkLst>
            <pc:docMk/>
            <pc:sldMk cId="4188390262" sldId="276"/>
            <ac:inkMk id="51" creationId="{D3CA8781-C324-434A-8689-1BAFF6F95829}"/>
          </ac:inkMkLst>
        </pc:inkChg>
        <pc:inkChg chg="add del">
          <ac:chgData name="Jamie Sully" userId="cf61a7df425e08b7" providerId="LiveId" clId="{A8FDB2EF-ED23-4C5A-9942-A0AE7820E4F2}" dt="2018-02-19T20:20:00.246" v="9028"/>
          <ac:inkMkLst>
            <pc:docMk/>
            <pc:sldMk cId="4188390262" sldId="276"/>
            <ac:inkMk id="52" creationId="{0EC07442-7977-418B-85B3-0E6C27E59932}"/>
          </ac:inkMkLst>
        </pc:inkChg>
        <pc:inkChg chg="add del">
          <ac:chgData name="Jamie Sully" userId="cf61a7df425e08b7" providerId="LiveId" clId="{A8FDB2EF-ED23-4C5A-9942-A0AE7820E4F2}" dt="2018-02-19T20:20:02.299" v="9031"/>
          <ac:inkMkLst>
            <pc:docMk/>
            <pc:sldMk cId="4188390262" sldId="276"/>
            <ac:inkMk id="53" creationId="{CB290B0B-A3BF-4EDD-85B6-F318EDA8F7B6}"/>
          </ac:inkMkLst>
        </pc:inkChg>
        <pc:inkChg chg="add del">
          <ac:chgData name="Jamie Sully" userId="cf61a7df425e08b7" providerId="LiveId" clId="{A8FDB2EF-ED23-4C5A-9942-A0AE7820E4F2}" dt="2018-02-19T20:20:02.299" v="9031"/>
          <ac:inkMkLst>
            <pc:docMk/>
            <pc:sldMk cId="4188390262" sldId="276"/>
            <ac:inkMk id="54" creationId="{4A84F1F4-C7DD-441D-93FF-73E7B72494C0}"/>
          </ac:inkMkLst>
        </pc:inkChg>
        <pc:inkChg chg="add del">
          <ac:chgData name="Jamie Sully" userId="cf61a7df425e08b7" providerId="LiveId" clId="{A8FDB2EF-ED23-4C5A-9942-A0AE7820E4F2}" dt="2018-02-19T20:20:02.299" v="9031"/>
          <ac:inkMkLst>
            <pc:docMk/>
            <pc:sldMk cId="4188390262" sldId="276"/>
            <ac:inkMk id="55" creationId="{4A53CECF-27F7-43E8-A789-15587DC84C81}"/>
          </ac:inkMkLst>
        </pc:inkChg>
        <pc:inkChg chg="add del">
          <ac:chgData name="Jamie Sully" userId="cf61a7df425e08b7" providerId="LiveId" clId="{A8FDB2EF-ED23-4C5A-9942-A0AE7820E4F2}" dt="2018-02-19T20:20:10.609" v="9033"/>
          <ac:inkMkLst>
            <pc:docMk/>
            <pc:sldMk cId="4188390262" sldId="276"/>
            <ac:inkMk id="56" creationId="{77443B7A-1DD4-4B9D-9656-E76C3C12E3DF}"/>
          </ac:inkMkLst>
        </pc:inkChg>
        <pc:inkChg chg="add del">
          <ac:chgData name="Jamie Sully" userId="cf61a7df425e08b7" providerId="LiveId" clId="{A8FDB2EF-ED23-4C5A-9942-A0AE7820E4F2}" dt="2018-02-19T20:20:10.609" v="9033"/>
          <ac:inkMkLst>
            <pc:docMk/>
            <pc:sldMk cId="4188390262" sldId="276"/>
            <ac:inkMk id="57" creationId="{61075492-90FE-41F4-8372-B433AA368013}"/>
          </ac:inkMkLst>
        </pc:inkChg>
        <pc:inkChg chg="add del">
          <ac:chgData name="Jamie Sully" userId="cf61a7df425e08b7" providerId="LiveId" clId="{A8FDB2EF-ED23-4C5A-9942-A0AE7820E4F2}" dt="2018-02-19T20:20:11.162" v="9035"/>
          <ac:inkMkLst>
            <pc:docMk/>
            <pc:sldMk cId="4188390262" sldId="276"/>
            <ac:inkMk id="58" creationId="{0B12FC01-A312-4D4B-B520-34E542B05D68}"/>
          </ac:inkMkLst>
        </pc:inkChg>
        <pc:inkChg chg="add del">
          <ac:chgData name="Jamie Sully" userId="cf61a7df425e08b7" providerId="LiveId" clId="{A8FDB2EF-ED23-4C5A-9942-A0AE7820E4F2}" dt="2018-02-19T20:20:11.162" v="9035"/>
          <ac:inkMkLst>
            <pc:docMk/>
            <pc:sldMk cId="4188390262" sldId="276"/>
            <ac:inkMk id="59" creationId="{7784C6A4-7CE0-472B-90B4-E33C522CDA28}"/>
          </ac:inkMkLst>
        </pc:inkChg>
        <pc:inkChg chg="add del">
          <ac:chgData name="Jamie Sully" userId="cf61a7df425e08b7" providerId="LiveId" clId="{A8FDB2EF-ED23-4C5A-9942-A0AE7820E4F2}" dt="2018-02-19T20:20:11.894" v="9037"/>
          <ac:inkMkLst>
            <pc:docMk/>
            <pc:sldMk cId="4188390262" sldId="276"/>
            <ac:inkMk id="60" creationId="{A5E0B2A5-FC8E-43B5-937D-3C0DA26D7683}"/>
          </ac:inkMkLst>
        </pc:inkChg>
        <pc:inkChg chg="add del">
          <ac:chgData name="Jamie Sully" userId="cf61a7df425e08b7" providerId="LiveId" clId="{A8FDB2EF-ED23-4C5A-9942-A0AE7820E4F2}" dt="2018-02-19T20:20:11.894" v="9037"/>
          <ac:inkMkLst>
            <pc:docMk/>
            <pc:sldMk cId="4188390262" sldId="276"/>
            <ac:inkMk id="61" creationId="{FA38A29D-2586-4267-8A7D-7B80FDEA6E97}"/>
          </ac:inkMkLst>
        </pc:inkChg>
        <pc:inkChg chg="add del">
          <ac:chgData name="Jamie Sully" userId="cf61a7df425e08b7" providerId="LiveId" clId="{A8FDB2EF-ED23-4C5A-9942-A0AE7820E4F2}" dt="2018-02-19T20:20:14.812" v="9039"/>
          <ac:inkMkLst>
            <pc:docMk/>
            <pc:sldMk cId="4188390262" sldId="276"/>
            <ac:inkMk id="62" creationId="{3FC67DCA-C10A-4259-9370-695A98AB57DC}"/>
          </ac:inkMkLst>
        </pc:inkChg>
        <pc:inkChg chg="add del">
          <ac:chgData name="Jamie Sully" userId="cf61a7df425e08b7" providerId="LiveId" clId="{A8FDB2EF-ED23-4C5A-9942-A0AE7820E4F2}" dt="2018-02-19T20:20:14.812" v="9039"/>
          <ac:inkMkLst>
            <pc:docMk/>
            <pc:sldMk cId="4188390262" sldId="276"/>
            <ac:inkMk id="63" creationId="{E89D5A8D-B995-49BE-A50F-902A2DF9E8F0}"/>
          </ac:inkMkLst>
        </pc:inkChg>
        <pc:inkChg chg="add del">
          <ac:chgData name="Jamie Sully" userId="cf61a7df425e08b7" providerId="LiveId" clId="{A8FDB2EF-ED23-4C5A-9942-A0AE7820E4F2}" dt="2018-02-19T20:20:16.183" v="9041"/>
          <ac:inkMkLst>
            <pc:docMk/>
            <pc:sldMk cId="4188390262" sldId="276"/>
            <ac:inkMk id="64" creationId="{3DA30736-8EDB-4357-B628-FF453FB2779A}"/>
          </ac:inkMkLst>
        </pc:inkChg>
        <pc:inkChg chg="add del">
          <ac:chgData name="Jamie Sully" userId="cf61a7df425e08b7" providerId="LiveId" clId="{A8FDB2EF-ED23-4C5A-9942-A0AE7820E4F2}" dt="2018-02-19T20:20:16.183" v="9041"/>
          <ac:inkMkLst>
            <pc:docMk/>
            <pc:sldMk cId="4188390262" sldId="276"/>
            <ac:inkMk id="65" creationId="{33D7CF95-F1D0-443A-A1D9-649BECB75799}"/>
          </ac:inkMkLst>
        </pc:inkChg>
        <pc:inkChg chg="add del">
          <ac:chgData name="Jamie Sully" userId="cf61a7df425e08b7" providerId="LiveId" clId="{A8FDB2EF-ED23-4C5A-9942-A0AE7820E4F2}" dt="2018-02-19T20:20:18.554" v="9043"/>
          <ac:inkMkLst>
            <pc:docMk/>
            <pc:sldMk cId="4188390262" sldId="276"/>
            <ac:inkMk id="66" creationId="{33186D44-10E3-4C1B-B96A-6B0E11971F84}"/>
          </ac:inkMkLst>
        </pc:inkChg>
        <pc:inkChg chg="add del">
          <ac:chgData name="Jamie Sully" userId="cf61a7df425e08b7" providerId="LiveId" clId="{A8FDB2EF-ED23-4C5A-9942-A0AE7820E4F2}" dt="2018-02-19T20:20:18.554" v="9043"/>
          <ac:inkMkLst>
            <pc:docMk/>
            <pc:sldMk cId="4188390262" sldId="276"/>
            <ac:inkMk id="67" creationId="{49E0AA83-80A8-446F-9619-3E29DED204EA}"/>
          </ac:inkMkLst>
        </pc:inkChg>
        <pc:inkChg chg="add del">
          <ac:chgData name="Jamie Sully" userId="cf61a7df425e08b7" providerId="LiveId" clId="{A8FDB2EF-ED23-4C5A-9942-A0AE7820E4F2}" dt="2018-02-19T20:20:21.759" v="9045"/>
          <ac:inkMkLst>
            <pc:docMk/>
            <pc:sldMk cId="4188390262" sldId="276"/>
            <ac:inkMk id="68" creationId="{B810DCDA-0F9B-4223-8FE0-A33A690AD711}"/>
          </ac:inkMkLst>
        </pc:inkChg>
        <pc:inkChg chg="add del">
          <ac:chgData name="Jamie Sully" userId="cf61a7df425e08b7" providerId="LiveId" clId="{A8FDB2EF-ED23-4C5A-9942-A0AE7820E4F2}" dt="2018-02-19T20:20:21.759" v="9045"/>
          <ac:inkMkLst>
            <pc:docMk/>
            <pc:sldMk cId="4188390262" sldId="276"/>
            <ac:inkMk id="69" creationId="{56B18A9A-14D2-49CE-9D51-27905EE2F197}"/>
          </ac:inkMkLst>
        </pc:inkChg>
        <pc:inkChg chg="add del">
          <ac:chgData name="Jamie Sully" userId="cf61a7df425e08b7" providerId="LiveId" clId="{A8FDB2EF-ED23-4C5A-9942-A0AE7820E4F2}" dt="2018-02-19T20:20:22.724" v="9047"/>
          <ac:inkMkLst>
            <pc:docMk/>
            <pc:sldMk cId="4188390262" sldId="276"/>
            <ac:inkMk id="70" creationId="{095058F5-A4D9-4C57-A432-B9A4F7FFEF27}"/>
          </ac:inkMkLst>
        </pc:inkChg>
        <pc:inkChg chg="add del">
          <ac:chgData name="Jamie Sully" userId="cf61a7df425e08b7" providerId="LiveId" clId="{A8FDB2EF-ED23-4C5A-9942-A0AE7820E4F2}" dt="2018-02-19T20:20:22.724" v="9047"/>
          <ac:inkMkLst>
            <pc:docMk/>
            <pc:sldMk cId="4188390262" sldId="276"/>
            <ac:inkMk id="71" creationId="{73EDF323-5540-4C32-AC8A-CAF728EA1EE1}"/>
          </ac:inkMkLst>
        </pc:inkChg>
        <pc:inkChg chg="add del">
          <ac:chgData name="Jamie Sully" userId="cf61a7df425e08b7" providerId="LiveId" clId="{A8FDB2EF-ED23-4C5A-9942-A0AE7820E4F2}" dt="2018-02-19T20:20:23.209" v="9050"/>
          <ac:inkMkLst>
            <pc:docMk/>
            <pc:sldMk cId="4188390262" sldId="276"/>
            <ac:inkMk id="72" creationId="{31528076-F7FC-4173-AED2-F3CCDDD45E90}"/>
          </ac:inkMkLst>
        </pc:inkChg>
        <pc:inkChg chg="add del">
          <ac:chgData name="Jamie Sully" userId="cf61a7df425e08b7" providerId="LiveId" clId="{A8FDB2EF-ED23-4C5A-9942-A0AE7820E4F2}" dt="2018-02-19T20:20:23.209" v="9050"/>
          <ac:inkMkLst>
            <pc:docMk/>
            <pc:sldMk cId="4188390262" sldId="276"/>
            <ac:inkMk id="73" creationId="{47EB1E1B-35F2-4187-9B40-56673C4602C7}"/>
          </ac:inkMkLst>
        </pc:inkChg>
        <pc:inkChg chg="add del">
          <ac:chgData name="Jamie Sully" userId="cf61a7df425e08b7" providerId="LiveId" clId="{A8FDB2EF-ED23-4C5A-9942-A0AE7820E4F2}" dt="2018-02-19T20:20:23.209" v="9050"/>
          <ac:inkMkLst>
            <pc:docMk/>
            <pc:sldMk cId="4188390262" sldId="276"/>
            <ac:inkMk id="74" creationId="{0615B625-8FF8-475B-B6BD-E15A5DB60655}"/>
          </ac:inkMkLst>
        </pc:inkChg>
        <pc:inkChg chg="add del">
          <ac:chgData name="Jamie Sully" userId="cf61a7df425e08b7" providerId="LiveId" clId="{A8FDB2EF-ED23-4C5A-9942-A0AE7820E4F2}" dt="2018-02-19T20:20:26.112" v="9052"/>
          <ac:inkMkLst>
            <pc:docMk/>
            <pc:sldMk cId="4188390262" sldId="276"/>
            <ac:inkMk id="75" creationId="{CC26FB9A-DFD4-4BA2-AAF6-AE704C7815A6}"/>
          </ac:inkMkLst>
        </pc:inkChg>
        <pc:inkChg chg="add del">
          <ac:chgData name="Jamie Sully" userId="cf61a7df425e08b7" providerId="LiveId" clId="{A8FDB2EF-ED23-4C5A-9942-A0AE7820E4F2}" dt="2018-02-19T20:20:26.112" v="9052"/>
          <ac:inkMkLst>
            <pc:docMk/>
            <pc:sldMk cId="4188390262" sldId="276"/>
            <ac:inkMk id="76" creationId="{5630CE81-7452-4C3F-A06C-4097947927FB}"/>
          </ac:inkMkLst>
        </pc:inkChg>
        <pc:inkChg chg="add del">
          <ac:chgData name="Jamie Sully" userId="cf61a7df425e08b7" providerId="LiveId" clId="{A8FDB2EF-ED23-4C5A-9942-A0AE7820E4F2}" dt="2018-02-19T20:20:28.540" v="9054"/>
          <ac:inkMkLst>
            <pc:docMk/>
            <pc:sldMk cId="4188390262" sldId="276"/>
            <ac:inkMk id="77" creationId="{82764539-F775-43FB-9A6F-57003E3812AD}"/>
          </ac:inkMkLst>
        </pc:inkChg>
        <pc:inkChg chg="add del">
          <ac:chgData name="Jamie Sully" userId="cf61a7df425e08b7" providerId="LiveId" clId="{A8FDB2EF-ED23-4C5A-9942-A0AE7820E4F2}" dt="2018-02-19T20:20:28.540" v="9054"/>
          <ac:inkMkLst>
            <pc:docMk/>
            <pc:sldMk cId="4188390262" sldId="276"/>
            <ac:inkMk id="78" creationId="{F3B484BC-AC0E-427D-9F3A-151CEDE1BAE9}"/>
          </ac:inkMkLst>
        </pc:inkChg>
        <pc:inkChg chg="add del">
          <ac:chgData name="Jamie Sully" userId="cf61a7df425e08b7" providerId="LiveId" clId="{A8FDB2EF-ED23-4C5A-9942-A0AE7820E4F2}" dt="2018-02-19T20:20:30.364" v="9057"/>
          <ac:inkMkLst>
            <pc:docMk/>
            <pc:sldMk cId="4188390262" sldId="276"/>
            <ac:inkMk id="79" creationId="{555976A3-D1AD-4090-95B6-781B50635844}"/>
          </ac:inkMkLst>
        </pc:inkChg>
        <pc:inkChg chg="add del">
          <ac:chgData name="Jamie Sully" userId="cf61a7df425e08b7" providerId="LiveId" clId="{A8FDB2EF-ED23-4C5A-9942-A0AE7820E4F2}" dt="2018-02-19T20:20:30.364" v="9057"/>
          <ac:inkMkLst>
            <pc:docMk/>
            <pc:sldMk cId="4188390262" sldId="276"/>
            <ac:inkMk id="80" creationId="{B632091C-438F-4005-ADB4-58E25F406FB5}"/>
          </ac:inkMkLst>
        </pc:inkChg>
        <pc:inkChg chg="add del">
          <ac:chgData name="Jamie Sully" userId="cf61a7df425e08b7" providerId="LiveId" clId="{A8FDB2EF-ED23-4C5A-9942-A0AE7820E4F2}" dt="2018-02-19T20:20:30.364" v="9057"/>
          <ac:inkMkLst>
            <pc:docMk/>
            <pc:sldMk cId="4188390262" sldId="276"/>
            <ac:inkMk id="81" creationId="{32A622A1-CB87-46E2-B43B-8FA52FB3223C}"/>
          </ac:inkMkLst>
        </pc:inkChg>
        <pc:inkChg chg="add del">
          <ac:chgData name="Jamie Sully" userId="cf61a7df425e08b7" providerId="LiveId" clId="{A8FDB2EF-ED23-4C5A-9942-A0AE7820E4F2}" dt="2018-02-19T20:20:31.686" v="9059"/>
          <ac:inkMkLst>
            <pc:docMk/>
            <pc:sldMk cId="4188390262" sldId="276"/>
            <ac:inkMk id="82" creationId="{5E91E32D-0F8F-4780-87F6-1A846A1BEC73}"/>
          </ac:inkMkLst>
        </pc:inkChg>
        <pc:inkChg chg="add del">
          <ac:chgData name="Jamie Sully" userId="cf61a7df425e08b7" providerId="LiveId" clId="{A8FDB2EF-ED23-4C5A-9942-A0AE7820E4F2}" dt="2018-02-19T20:20:31.686" v="9059"/>
          <ac:inkMkLst>
            <pc:docMk/>
            <pc:sldMk cId="4188390262" sldId="276"/>
            <ac:inkMk id="83" creationId="{7437AFC4-D6AB-4819-8670-6C36DD069156}"/>
          </ac:inkMkLst>
        </pc:inkChg>
        <pc:inkChg chg="add del">
          <ac:chgData name="Jamie Sully" userId="cf61a7df425e08b7" providerId="LiveId" clId="{A8FDB2EF-ED23-4C5A-9942-A0AE7820E4F2}" dt="2018-02-19T20:20:34.606" v="9061"/>
          <ac:inkMkLst>
            <pc:docMk/>
            <pc:sldMk cId="4188390262" sldId="276"/>
            <ac:inkMk id="84" creationId="{6DDD3BD3-4AC1-43C3-8538-B91B63237EC8}"/>
          </ac:inkMkLst>
        </pc:inkChg>
        <pc:inkChg chg="add del">
          <ac:chgData name="Jamie Sully" userId="cf61a7df425e08b7" providerId="LiveId" clId="{A8FDB2EF-ED23-4C5A-9942-A0AE7820E4F2}" dt="2018-02-19T20:20:34.606" v="9061"/>
          <ac:inkMkLst>
            <pc:docMk/>
            <pc:sldMk cId="4188390262" sldId="276"/>
            <ac:inkMk id="85" creationId="{345F25C9-6B1F-4C10-8AC6-F74197FE2589}"/>
          </ac:inkMkLst>
        </pc:inkChg>
        <pc:inkChg chg="add del">
          <ac:chgData name="Jamie Sully" userId="cf61a7df425e08b7" providerId="LiveId" clId="{A8FDB2EF-ED23-4C5A-9942-A0AE7820E4F2}" dt="2018-02-19T20:20:36.879" v="9063"/>
          <ac:inkMkLst>
            <pc:docMk/>
            <pc:sldMk cId="4188390262" sldId="276"/>
            <ac:inkMk id="86" creationId="{F40F2545-932D-42E5-9B1C-5363DB637313}"/>
          </ac:inkMkLst>
        </pc:inkChg>
        <pc:inkChg chg="add del">
          <ac:chgData name="Jamie Sully" userId="cf61a7df425e08b7" providerId="LiveId" clId="{A8FDB2EF-ED23-4C5A-9942-A0AE7820E4F2}" dt="2018-02-19T20:20:36.879" v="9063"/>
          <ac:inkMkLst>
            <pc:docMk/>
            <pc:sldMk cId="4188390262" sldId="276"/>
            <ac:inkMk id="87" creationId="{CD4E2F1B-D5BD-4E62-936C-21535197A151}"/>
          </ac:inkMkLst>
        </pc:inkChg>
        <pc:inkChg chg="add del">
          <ac:chgData name="Jamie Sully" userId="cf61a7df425e08b7" providerId="LiveId" clId="{A8FDB2EF-ED23-4C5A-9942-A0AE7820E4F2}" dt="2018-02-19T20:20:37.580" v="9065"/>
          <ac:inkMkLst>
            <pc:docMk/>
            <pc:sldMk cId="4188390262" sldId="276"/>
            <ac:inkMk id="88" creationId="{BFA5D34B-B7F6-466F-AE88-E03E0AB99E21}"/>
          </ac:inkMkLst>
        </pc:inkChg>
        <pc:inkChg chg="add del">
          <ac:chgData name="Jamie Sully" userId="cf61a7df425e08b7" providerId="LiveId" clId="{A8FDB2EF-ED23-4C5A-9942-A0AE7820E4F2}" dt="2018-02-19T20:20:37.580" v="9065"/>
          <ac:inkMkLst>
            <pc:docMk/>
            <pc:sldMk cId="4188390262" sldId="276"/>
            <ac:inkMk id="89" creationId="{4D439923-779B-46A8-98EC-5DE613844598}"/>
          </ac:inkMkLst>
        </pc:inkChg>
        <pc:inkChg chg="add del">
          <ac:chgData name="Jamie Sully" userId="cf61a7df425e08b7" providerId="LiveId" clId="{A8FDB2EF-ED23-4C5A-9942-A0AE7820E4F2}" dt="2018-02-19T20:20:39.100" v="9069"/>
          <ac:inkMkLst>
            <pc:docMk/>
            <pc:sldMk cId="4188390262" sldId="276"/>
            <ac:inkMk id="90" creationId="{31F94A51-20F6-45BA-9231-5DBB7F8C9195}"/>
          </ac:inkMkLst>
        </pc:inkChg>
        <pc:inkChg chg="add del">
          <ac:chgData name="Jamie Sully" userId="cf61a7df425e08b7" providerId="LiveId" clId="{A8FDB2EF-ED23-4C5A-9942-A0AE7820E4F2}" dt="2018-02-19T20:20:38.228" v="9067"/>
          <ac:inkMkLst>
            <pc:docMk/>
            <pc:sldMk cId="4188390262" sldId="276"/>
            <ac:inkMk id="91" creationId="{31351A48-13DC-4800-8A08-46A7AADEC1F7}"/>
          </ac:inkMkLst>
        </pc:inkChg>
        <pc:inkChg chg="add del">
          <ac:chgData name="Jamie Sully" userId="cf61a7df425e08b7" providerId="LiveId" clId="{A8FDB2EF-ED23-4C5A-9942-A0AE7820E4F2}" dt="2018-02-19T20:20:39.100" v="9069"/>
          <ac:inkMkLst>
            <pc:docMk/>
            <pc:sldMk cId="4188390262" sldId="276"/>
            <ac:inkMk id="92" creationId="{2C282B97-E727-455F-B6CA-DDAE23BC2201}"/>
          </ac:inkMkLst>
        </pc:inkChg>
        <pc:inkChg chg="add del">
          <ac:chgData name="Jamie Sully" userId="cf61a7df425e08b7" providerId="LiveId" clId="{A8FDB2EF-ED23-4C5A-9942-A0AE7820E4F2}" dt="2018-02-19T20:20:39.816" v="9071"/>
          <ac:inkMkLst>
            <pc:docMk/>
            <pc:sldMk cId="4188390262" sldId="276"/>
            <ac:inkMk id="93" creationId="{A45B93AA-302A-4A81-9B5A-DB865E5E33B9}"/>
          </ac:inkMkLst>
        </pc:inkChg>
        <pc:inkChg chg="add del">
          <ac:chgData name="Jamie Sully" userId="cf61a7df425e08b7" providerId="LiveId" clId="{A8FDB2EF-ED23-4C5A-9942-A0AE7820E4F2}" dt="2018-02-19T20:20:39.816" v="9071"/>
          <ac:inkMkLst>
            <pc:docMk/>
            <pc:sldMk cId="4188390262" sldId="276"/>
            <ac:inkMk id="94" creationId="{E0B24C27-9B6C-4985-B7C6-E33362F1BE36}"/>
          </ac:inkMkLst>
        </pc:inkChg>
        <pc:inkChg chg="add del">
          <ac:chgData name="Jamie Sully" userId="cf61a7df425e08b7" providerId="LiveId" clId="{A8FDB2EF-ED23-4C5A-9942-A0AE7820E4F2}" dt="2018-02-19T20:20:44.391" v="9073"/>
          <ac:inkMkLst>
            <pc:docMk/>
            <pc:sldMk cId="4188390262" sldId="276"/>
            <ac:inkMk id="95" creationId="{0F82ABA4-1250-4C06-BAD9-720B49934495}"/>
          </ac:inkMkLst>
        </pc:inkChg>
        <pc:inkChg chg="add del">
          <ac:chgData name="Jamie Sully" userId="cf61a7df425e08b7" providerId="LiveId" clId="{A8FDB2EF-ED23-4C5A-9942-A0AE7820E4F2}" dt="2018-02-19T20:20:44.391" v="9073"/>
          <ac:inkMkLst>
            <pc:docMk/>
            <pc:sldMk cId="4188390262" sldId="276"/>
            <ac:inkMk id="96" creationId="{0E0E5865-6175-41BF-A00A-F8B4E5CF1358}"/>
          </ac:inkMkLst>
        </pc:inkChg>
        <pc:inkChg chg="add del">
          <ac:chgData name="Jamie Sully" userId="cf61a7df425e08b7" providerId="LiveId" clId="{A8FDB2EF-ED23-4C5A-9942-A0AE7820E4F2}" dt="2018-02-19T20:20:48.846" v="9075"/>
          <ac:inkMkLst>
            <pc:docMk/>
            <pc:sldMk cId="4188390262" sldId="276"/>
            <ac:inkMk id="97" creationId="{87CBCF84-E97F-4F0A-9A14-66DAFDE1D4FC}"/>
          </ac:inkMkLst>
        </pc:inkChg>
        <pc:inkChg chg="add del">
          <ac:chgData name="Jamie Sully" userId="cf61a7df425e08b7" providerId="LiveId" clId="{A8FDB2EF-ED23-4C5A-9942-A0AE7820E4F2}" dt="2018-02-19T20:20:48.846" v="9075"/>
          <ac:inkMkLst>
            <pc:docMk/>
            <pc:sldMk cId="4188390262" sldId="276"/>
            <ac:inkMk id="98" creationId="{E55D731A-315B-404A-AE74-EBDB7D38D215}"/>
          </ac:inkMkLst>
        </pc:inkChg>
        <pc:inkChg chg="add del">
          <ac:chgData name="Jamie Sully" userId="cf61a7df425e08b7" providerId="LiveId" clId="{A8FDB2EF-ED23-4C5A-9942-A0AE7820E4F2}" dt="2018-02-19T20:20:50.063" v="9078"/>
          <ac:inkMkLst>
            <pc:docMk/>
            <pc:sldMk cId="4188390262" sldId="276"/>
            <ac:inkMk id="99" creationId="{40C26CAE-9DD2-412E-8343-39D1ABE9FB5B}"/>
          </ac:inkMkLst>
        </pc:inkChg>
        <pc:inkChg chg="add del">
          <ac:chgData name="Jamie Sully" userId="cf61a7df425e08b7" providerId="LiveId" clId="{A8FDB2EF-ED23-4C5A-9942-A0AE7820E4F2}" dt="2018-02-19T20:20:50.063" v="9078"/>
          <ac:inkMkLst>
            <pc:docMk/>
            <pc:sldMk cId="4188390262" sldId="276"/>
            <ac:inkMk id="100" creationId="{BEBD369C-F605-4A4E-9C8F-97B4A1DBF286}"/>
          </ac:inkMkLst>
        </pc:inkChg>
        <pc:inkChg chg="add del">
          <ac:chgData name="Jamie Sully" userId="cf61a7df425e08b7" providerId="LiveId" clId="{A8FDB2EF-ED23-4C5A-9942-A0AE7820E4F2}" dt="2018-02-19T20:20:50.063" v="9078"/>
          <ac:inkMkLst>
            <pc:docMk/>
            <pc:sldMk cId="4188390262" sldId="276"/>
            <ac:inkMk id="101" creationId="{66C5000C-FFE9-4FC3-9D4E-A911AE25FDB6}"/>
          </ac:inkMkLst>
        </pc:inkChg>
        <pc:inkChg chg="add del">
          <ac:chgData name="Jamie Sully" userId="cf61a7df425e08b7" providerId="LiveId" clId="{A8FDB2EF-ED23-4C5A-9942-A0AE7820E4F2}" dt="2018-02-19T20:20:52.491" v="9080"/>
          <ac:inkMkLst>
            <pc:docMk/>
            <pc:sldMk cId="4188390262" sldId="276"/>
            <ac:inkMk id="102" creationId="{791E0D6F-A03B-4E74-8BF6-8D1436A949CD}"/>
          </ac:inkMkLst>
        </pc:inkChg>
        <pc:inkChg chg="add del">
          <ac:chgData name="Jamie Sully" userId="cf61a7df425e08b7" providerId="LiveId" clId="{A8FDB2EF-ED23-4C5A-9942-A0AE7820E4F2}" dt="2018-02-19T20:20:52.491" v="9080"/>
          <ac:inkMkLst>
            <pc:docMk/>
            <pc:sldMk cId="4188390262" sldId="276"/>
            <ac:inkMk id="103" creationId="{CF501F1D-785D-4BFB-ACA0-F3EF759B64E8}"/>
          </ac:inkMkLst>
        </pc:inkChg>
        <pc:inkChg chg="add">
          <ac:chgData name="Jamie Sully" userId="cf61a7df425e08b7" providerId="LiveId" clId="{A8FDB2EF-ED23-4C5A-9942-A0AE7820E4F2}" dt="2018-02-19T20:20:52.491" v="9080"/>
          <ac:inkMkLst>
            <pc:docMk/>
            <pc:sldMk cId="4188390262" sldId="276"/>
            <ac:inkMk id="104" creationId="{B1F0358D-9ED5-4696-AA2D-039172C672D1}"/>
          </ac:inkMkLst>
        </pc:inkChg>
        <pc:inkChg chg="add mod">
          <ac:chgData name="Jamie Sully" userId="cf61a7df425e08b7" providerId="LiveId" clId="{A8FDB2EF-ED23-4C5A-9942-A0AE7820E4F2}" dt="2018-02-19T20:21:34.675" v="9100" actId="692"/>
          <ac:inkMkLst>
            <pc:docMk/>
            <pc:sldMk cId="4188390262" sldId="276"/>
            <ac:inkMk id="105" creationId="{C68EFA0A-9B48-433D-880C-8C8E23D360E6}"/>
          </ac:inkMkLst>
        </pc:inkChg>
        <pc:inkChg chg="add mod">
          <ac:chgData name="Jamie Sully" userId="cf61a7df425e08b7" providerId="LiveId" clId="{A8FDB2EF-ED23-4C5A-9942-A0AE7820E4F2}" dt="2018-02-19T20:21:34.675" v="9100" actId="692"/>
          <ac:inkMkLst>
            <pc:docMk/>
            <pc:sldMk cId="4188390262" sldId="276"/>
            <ac:inkMk id="106" creationId="{84A1C1B3-76F6-47EA-8FD0-294DF728E513}"/>
          </ac:inkMkLst>
        </pc:inkChg>
        <pc:inkChg chg="add mod">
          <ac:chgData name="Jamie Sully" userId="cf61a7df425e08b7" providerId="LiveId" clId="{A8FDB2EF-ED23-4C5A-9942-A0AE7820E4F2}" dt="2018-02-19T20:21:34.675" v="9100" actId="692"/>
          <ac:inkMkLst>
            <pc:docMk/>
            <pc:sldMk cId="4188390262" sldId="276"/>
            <ac:inkMk id="107" creationId="{0A19EC46-4015-48DE-A41D-66D14C48E899}"/>
          </ac:inkMkLst>
        </pc:inkChg>
        <pc:inkChg chg="add del">
          <ac:chgData name="Jamie Sully" userId="cf61a7df425e08b7" providerId="LiveId" clId="{A8FDB2EF-ED23-4C5A-9942-A0AE7820E4F2}" dt="2018-02-19T20:21:41.281" v="9102"/>
          <ac:inkMkLst>
            <pc:docMk/>
            <pc:sldMk cId="4188390262" sldId="276"/>
            <ac:inkMk id="108" creationId="{EAAEFB99-0550-4D3D-B2C7-FC2BD9C80B61}"/>
          </ac:inkMkLst>
        </pc:inkChg>
      </pc:sldChg>
      <pc:sldChg chg="add del">
        <pc:chgData name="Jamie Sully" userId="cf61a7df425e08b7" providerId="LiveId" clId="{A8FDB2EF-ED23-4C5A-9942-A0AE7820E4F2}" dt="2018-02-17T21:55:46.211" v="6107"/>
        <pc:sldMkLst>
          <pc:docMk/>
          <pc:sldMk cId="1465677316" sldId="277"/>
        </pc:sldMkLst>
      </pc:sldChg>
      <pc:sldChg chg="addSp delSp modSp add modAnim">
        <pc:chgData name="Jamie Sully" userId="cf61a7df425e08b7" providerId="LiveId" clId="{A8FDB2EF-ED23-4C5A-9942-A0AE7820E4F2}" dt="2018-02-20T15:17:31.172" v="14943"/>
        <pc:sldMkLst>
          <pc:docMk/>
          <pc:sldMk cId="3469432023" sldId="277"/>
        </pc:sldMkLst>
        <pc:spChg chg="mod">
          <ac:chgData name="Jamie Sully" userId="cf61a7df425e08b7" providerId="LiveId" clId="{A8FDB2EF-ED23-4C5A-9942-A0AE7820E4F2}" dt="2018-02-17T21:56:33.856" v="6149" actId="20577"/>
          <ac:spMkLst>
            <pc:docMk/>
            <pc:sldMk cId="3469432023" sldId="277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7T22:43:12.097" v="6824" actId="20577"/>
          <ac:spMkLst>
            <pc:docMk/>
            <pc:sldMk cId="3469432023" sldId="277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7T22:38:52.409" v="6780" actId="164"/>
          <ac:spMkLst>
            <pc:docMk/>
            <pc:sldMk cId="3469432023" sldId="277"/>
            <ac:spMk id="8" creationId="{3F5B1CE8-0A2B-4B76-BDB6-6891ECA33B76}"/>
          </ac:spMkLst>
        </pc:spChg>
        <pc:spChg chg="add mod">
          <ac:chgData name="Jamie Sully" userId="cf61a7df425e08b7" providerId="LiveId" clId="{A8FDB2EF-ED23-4C5A-9942-A0AE7820E4F2}" dt="2018-02-17T22:38:52.409" v="6780" actId="164"/>
          <ac:spMkLst>
            <pc:docMk/>
            <pc:sldMk cId="3469432023" sldId="277"/>
            <ac:spMk id="9" creationId="{CAC58A0F-C2FB-4758-822C-3AC0359BCA0A}"/>
          </ac:spMkLst>
        </pc:spChg>
        <pc:spChg chg="add mod">
          <ac:chgData name="Jamie Sully" userId="cf61a7df425e08b7" providerId="LiveId" clId="{A8FDB2EF-ED23-4C5A-9942-A0AE7820E4F2}" dt="2018-02-17T22:38:52.409" v="6780" actId="164"/>
          <ac:spMkLst>
            <pc:docMk/>
            <pc:sldMk cId="3469432023" sldId="277"/>
            <ac:spMk id="10" creationId="{8A0D9302-DF9A-47FF-974C-C0DC4C7ECF5B}"/>
          </ac:spMkLst>
        </pc:spChg>
        <pc:spChg chg="add mod">
          <ac:chgData name="Jamie Sully" userId="cf61a7df425e08b7" providerId="LiveId" clId="{A8FDB2EF-ED23-4C5A-9942-A0AE7820E4F2}" dt="2018-02-17T22:38:52.409" v="6780" actId="164"/>
          <ac:spMkLst>
            <pc:docMk/>
            <pc:sldMk cId="3469432023" sldId="277"/>
            <ac:spMk id="11" creationId="{0419E26A-41D6-4EEA-8204-DACEB390111F}"/>
          </ac:spMkLst>
        </pc:spChg>
        <pc:spChg chg="add mod">
          <ac:chgData name="Jamie Sully" userId="cf61a7df425e08b7" providerId="LiveId" clId="{A8FDB2EF-ED23-4C5A-9942-A0AE7820E4F2}" dt="2018-02-17T22:32:53.506" v="6696" actId="14100"/>
          <ac:spMkLst>
            <pc:docMk/>
            <pc:sldMk cId="3469432023" sldId="277"/>
            <ac:spMk id="12" creationId="{4E0C74A3-2AA2-4FBB-B441-FAEDF572A70C}"/>
          </ac:spMkLst>
        </pc:spChg>
        <pc:spChg chg="add del">
          <ac:chgData name="Jamie Sully" userId="cf61a7df425e08b7" providerId="LiveId" clId="{A8FDB2EF-ED23-4C5A-9942-A0AE7820E4F2}" dt="2018-02-17T22:32:52.721" v="6695"/>
          <ac:spMkLst>
            <pc:docMk/>
            <pc:sldMk cId="3469432023" sldId="277"/>
            <ac:spMk id="13" creationId="{A9B30863-3D38-4681-8F43-4FA9587D4ACB}"/>
          </ac:spMkLst>
        </pc:spChg>
        <pc:spChg chg="add mod">
          <ac:chgData name="Jamie Sully" userId="cf61a7df425e08b7" providerId="LiveId" clId="{A8FDB2EF-ED23-4C5A-9942-A0AE7820E4F2}" dt="2018-02-17T22:33:24.205" v="6707" actId="1076"/>
          <ac:spMkLst>
            <pc:docMk/>
            <pc:sldMk cId="3469432023" sldId="277"/>
            <ac:spMk id="14" creationId="{A6432D8F-197E-4134-9572-D2BDFE754706}"/>
          </ac:spMkLst>
        </pc:spChg>
        <pc:spChg chg="add mod">
          <ac:chgData name="Jamie Sully" userId="cf61a7df425e08b7" providerId="LiveId" clId="{A8FDB2EF-ED23-4C5A-9942-A0AE7820E4F2}" dt="2018-02-17T22:35:38.331" v="6735" actId="14100"/>
          <ac:spMkLst>
            <pc:docMk/>
            <pc:sldMk cId="3469432023" sldId="277"/>
            <ac:spMk id="15" creationId="{347962BC-3AF9-4CD7-8111-82DD22346264}"/>
          </ac:spMkLst>
        </pc:spChg>
        <pc:spChg chg="add del">
          <ac:chgData name="Jamie Sully" userId="cf61a7df425e08b7" providerId="LiveId" clId="{A8FDB2EF-ED23-4C5A-9942-A0AE7820E4F2}" dt="2018-02-17T22:36:15.196" v="6745"/>
          <ac:spMkLst>
            <pc:docMk/>
            <pc:sldMk cId="3469432023" sldId="277"/>
            <ac:spMk id="24" creationId="{DCAA6A79-A624-4A09-82A2-99D4994F7B1B}"/>
          </ac:spMkLst>
        </pc:spChg>
        <pc:spChg chg="add del">
          <ac:chgData name="Jamie Sully" userId="cf61a7df425e08b7" providerId="LiveId" clId="{A8FDB2EF-ED23-4C5A-9942-A0AE7820E4F2}" dt="2018-02-17T22:36:23.959" v="6747"/>
          <ac:spMkLst>
            <pc:docMk/>
            <pc:sldMk cId="3469432023" sldId="277"/>
            <ac:spMk id="25" creationId="{5081E298-DC3B-4B4E-A284-2B3BB4C8C84D}"/>
          </ac:spMkLst>
        </pc:spChg>
        <pc:spChg chg="add del">
          <ac:chgData name="Jamie Sully" userId="cf61a7df425e08b7" providerId="LiveId" clId="{A8FDB2EF-ED23-4C5A-9942-A0AE7820E4F2}" dt="2018-02-17T22:36:36.303" v="6749"/>
          <ac:spMkLst>
            <pc:docMk/>
            <pc:sldMk cId="3469432023" sldId="277"/>
            <ac:spMk id="26" creationId="{C7923992-3BFA-4E71-AB08-72A85C5F3DEB}"/>
          </ac:spMkLst>
        </pc:spChg>
        <pc:spChg chg="add del mod">
          <ac:chgData name="Jamie Sully" userId="cf61a7df425e08b7" providerId="LiveId" clId="{A8FDB2EF-ED23-4C5A-9942-A0AE7820E4F2}" dt="2018-02-17T22:38:25.197" v="6774" actId="478"/>
          <ac:spMkLst>
            <pc:docMk/>
            <pc:sldMk cId="3469432023" sldId="277"/>
            <ac:spMk id="29" creationId="{16CCCAA2-6D22-4FEC-8CC4-1D0993FEC14B}"/>
          </ac:spMkLst>
        </pc:spChg>
        <pc:spChg chg="add mod">
          <ac:chgData name="Jamie Sully" userId="cf61a7df425e08b7" providerId="LiveId" clId="{A8FDB2EF-ED23-4C5A-9942-A0AE7820E4F2}" dt="2018-02-17T22:38:40.542" v="6779" actId="164"/>
          <ac:spMkLst>
            <pc:docMk/>
            <pc:sldMk cId="3469432023" sldId="277"/>
            <ac:spMk id="33" creationId="{C4795C09-BC79-4ACF-87FF-DBD82D08F140}"/>
          </ac:spMkLst>
        </pc:spChg>
        <pc:grpChg chg="add mod">
          <ac:chgData name="Jamie Sully" userId="cf61a7df425e08b7" providerId="LiveId" clId="{A8FDB2EF-ED23-4C5A-9942-A0AE7820E4F2}" dt="2018-02-17T22:38:40.542" v="6779" actId="164"/>
          <ac:grpSpMkLst>
            <pc:docMk/>
            <pc:sldMk cId="3469432023" sldId="277"/>
            <ac:grpSpMk id="34" creationId="{526B5AEF-A9DB-47AD-9EE5-F0385DE2E131}"/>
          </ac:grpSpMkLst>
        </pc:grpChg>
        <pc:grpChg chg="add mod">
          <ac:chgData name="Jamie Sully" userId="cf61a7df425e08b7" providerId="LiveId" clId="{A8FDB2EF-ED23-4C5A-9942-A0AE7820E4F2}" dt="2018-02-17T22:38:52.409" v="6780" actId="164"/>
          <ac:grpSpMkLst>
            <pc:docMk/>
            <pc:sldMk cId="3469432023" sldId="277"/>
            <ac:grpSpMk id="35" creationId="{0A157D99-E59E-477C-B91F-C16C0FCAEA02}"/>
          </ac:grpSpMkLst>
        </pc:grpChg>
        <pc:picChg chg="del">
          <ac:chgData name="Jamie Sully" userId="cf61a7df425e08b7" providerId="LiveId" clId="{A8FDB2EF-ED23-4C5A-9942-A0AE7820E4F2}" dt="2018-02-17T21:56:20.211" v="6117" actId="478"/>
          <ac:picMkLst>
            <pc:docMk/>
            <pc:sldMk cId="3469432023" sldId="277"/>
            <ac:picMk id="4" creationId="{DCD0A5E2-CA62-4726-BEAC-3E9BBD7AE4C9}"/>
          </ac:picMkLst>
        </pc:picChg>
        <pc:picChg chg="del">
          <ac:chgData name="Jamie Sully" userId="cf61a7df425e08b7" providerId="LiveId" clId="{A8FDB2EF-ED23-4C5A-9942-A0AE7820E4F2}" dt="2018-02-17T21:56:21.177" v="6118" actId="478"/>
          <ac:picMkLst>
            <pc:docMk/>
            <pc:sldMk cId="3469432023" sldId="277"/>
            <ac:picMk id="5" creationId="{9AD07258-EF87-473E-AD86-317EB1B6D9B4}"/>
          </ac:picMkLst>
        </pc:picChg>
        <pc:picChg chg="del mod">
          <ac:chgData name="Jamie Sully" userId="cf61a7df425e08b7" providerId="LiveId" clId="{A8FDB2EF-ED23-4C5A-9942-A0AE7820E4F2}" dt="2018-02-17T22:34:52.090" v="6722" actId="478"/>
          <ac:picMkLst>
            <pc:docMk/>
            <pc:sldMk cId="3469432023" sldId="277"/>
            <ac:picMk id="17" creationId="{10872141-8E5A-4C9B-B389-7EA0084759DA}"/>
          </ac:picMkLst>
        </pc:picChg>
        <pc:picChg chg="del mod ord">
          <ac:chgData name="Jamie Sully" userId="cf61a7df425e08b7" providerId="LiveId" clId="{A8FDB2EF-ED23-4C5A-9942-A0AE7820E4F2}" dt="2018-02-17T22:35:13.126" v="6733" actId="478"/>
          <ac:picMkLst>
            <pc:docMk/>
            <pc:sldMk cId="3469432023" sldId="277"/>
            <ac:picMk id="19" creationId="{93F2A64D-9998-4733-A033-39785A43057E}"/>
          </ac:picMkLst>
        </pc:picChg>
        <pc:picChg chg="mod ord">
          <ac:chgData name="Jamie Sully" userId="cf61a7df425e08b7" providerId="LiveId" clId="{A8FDB2EF-ED23-4C5A-9942-A0AE7820E4F2}" dt="2018-02-19T17:05:23.654" v="7949" actId="1076"/>
          <ac:picMkLst>
            <pc:docMk/>
            <pc:sldMk cId="3469432023" sldId="277"/>
            <ac:picMk id="21" creationId="{FD939724-9AB9-43B9-9A6A-E4E81F6CAED7}"/>
          </ac:picMkLst>
        </pc:picChg>
        <pc:picChg chg="mod">
          <ac:chgData name="Jamie Sully" userId="cf61a7df425e08b7" providerId="LiveId" clId="{A8FDB2EF-ED23-4C5A-9942-A0AE7820E4F2}" dt="2018-02-17T22:38:52.409" v="6780" actId="164"/>
          <ac:picMkLst>
            <pc:docMk/>
            <pc:sldMk cId="3469432023" sldId="277"/>
            <ac:picMk id="23" creationId="{9B20CDA9-A2A2-4536-90C2-C7295705BB97}"/>
          </ac:picMkLst>
        </pc:picChg>
        <pc:picChg chg="add mod">
          <ac:chgData name="Jamie Sully" userId="cf61a7df425e08b7" providerId="LiveId" clId="{A8FDB2EF-ED23-4C5A-9942-A0AE7820E4F2}" dt="2018-02-17T22:38:40.542" v="6779" actId="164"/>
          <ac:picMkLst>
            <pc:docMk/>
            <pc:sldMk cId="3469432023" sldId="277"/>
            <ac:picMk id="28" creationId="{BB2BA549-7F9B-4690-90A6-905D6A8C58B7}"/>
          </ac:picMkLst>
        </pc:picChg>
        <pc:picChg chg="add del mod">
          <ac:chgData name="Jamie Sully" userId="cf61a7df425e08b7" providerId="LiveId" clId="{A8FDB2EF-ED23-4C5A-9942-A0AE7820E4F2}" dt="2018-02-17T22:38:09.949" v="6770" actId="478"/>
          <ac:picMkLst>
            <pc:docMk/>
            <pc:sldMk cId="3469432023" sldId="277"/>
            <ac:picMk id="30" creationId="{373BD2FB-1037-4EE5-AEEF-E7E6AF8ECC09}"/>
          </ac:picMkLst>
        </pc:picChg>
        <pc:picChg chg="mod ord">
          <ac:chgData name="Jamie Sully" userId="cf61a7df425e08b7" providerId="LiveId" clId="{A8FDB2EF-ED23-4C5A-9942-A0AE7820E4F2}" dt="2018-02-17T22:38:40.542" v="6779" actId="164"/>
          <ac:picMkLst>
            <pc:docMk/>
            <pc:sldMk cId="3469432023" sldId="277"/>
            <ac:picMk id="32" creationId="{D8B9FE97-5994-406E-9A87-246FDF772949}"/>
          </ac:picMkLst>
        </pc:picChg>
        <pc:picChg chg="add del mod">
          <ac:chgData name="Jamie Sully" userId="cf61a7df425e08b7" providerId="LiveId" clId="{A8FDB2EF-ED23-4C5A-9942-A0AE7820E4F2}" dt="2018-02-19T17:04:43.128" v="7947" actId="478"/>
          <ac:picMkLst>
            <pc:docMk/>
            <pc:sldMk cId="3469432023" sldId="277"/>
            <ac:picMk id="36" creationId="{F6A0EF0B-92C4-4469-8EB9-91E5676AB315}"/>
          </ac:picMkLst>
        </pc:picChg>
        <pc:cxnChg chg="add mod">
          <ac:chgData name="Jamie Sully" userId="cf61a7df425e08b7" providerId="LiveId" clId="{A8FDB2EF-ED23-4C5A-9942-A0AE7820E4F2}" dt="2018-02-17T22:38:52.409" v="6780" actId="164"/>
          <ac:cxnSpMkLst>
            <pc:docMk/>
            <pc:sldMk cId="3469432023" sldId="277"/>
            <ac:cxnSpMk id="7" creationId="{ACB7B5B6-10AB-4F01-8F46-11234CFB7F7E}"/>
          </ac:cxnSpMkLst>
        </pc:cxnChg>
      </pc:sldChg>
      <pc:sldChg chg="addSp delSp modSp add modAnim">
        <pc:chgData name="Jamie Sully" userId="cf61a7df425e08b7" providerId="LiveId" clId="{A8FDB2EF-ED23-4C5A-9942-A0AE7820E4F2}" dt="2018-02-20T15:17:39.948" v="14944"/>
        <pc:sldMkLst>
          <pc:docMk/>
          <pc:sldMk cId="726185143" sldId="278"/>
        </pc:sldMkLst>
        <pc:spChg chg="mod">
          <ac:chgData name="Jamie Sully" userId="cf61a7df425e08b7" providerId="LiveId" clId="{A8FDB2EF-ED23-4C5A-9942-A0AE7820E4F2}" dt="2018-02-19T17:08:33.061" v="7952" actId="20577"/>
          <ac:spMkLst>
            <pc:docMk/>
            <pc:sldMk cId="726185143" sldId="278"/>
            <ac:spMk id="3" creationId="{4497EDF5-335E-4E46-BE28-75DD56F9E260}"/>
          </ac:spMkLst>
        </pc:spChg>
        <pc:spChg chg="del">
          <ac:chgData name="Jamie Sully" userId="cf61a7df425e08b7" providerId="LiveId" clId="{A8FDB2EF-ED23-4C5A-9942-A0AE7820E4F2}" dt="2018-02-17T22:52:11.181" v="6827" actId="478"/>
          <ac:spMkLst>
            <pc:docMk/>
            <pc:sldMk cId="726185143" sldId="278"/>
            <ac:spMk id="12" creationId="{4E0C74A3-2AA2-4FBB-B441-FAEDF572A70C}"/>
          </ac:spMkLst>
        </pc:spChg>
        <pc:spChg chg="del">
          <ac:chgData name="Jamie Sully" userId="cf61a7df425e08b7" providerId="LiveId" clId="{A8FDB2EF-ED23-4C5A-9942-A0AE7820E4F2}" dt="2018-02-17T22:52:11.181" v="6827" actId="478"/>
          <ac:spMkLst>
            <pc:docMk/>
            <pc:sldMk cId="726185143" sldId="278"/>
            <ac:spMk id="14" creationId="{A6432D8F-197E-4134-9572-D2BDFE754706}"/>
          </ac:spMkLst>
        </pc:spChg>
        <pc:spChg chg="del">
          <ac:chgData name="Jamie Sully" userId="cf61a7df425e08b7" providerId="LiveId" clId="{A8FDB2EF-ED23-4C5A-9942-A0AE7820E4F2}" dt="2018-02-17T22:52:11.181" v="6827" actId="478"/>
          <ac:spMkLst>
            <pc:docMk/>
            <pc:sldMk cId="726185143" sldId="278"/>
            <ac:spMk id="15" creationId="{347962BC-3AF9-4CD7-8111-82DD22346264}"/>
          </ac:spMkLst>
        </pc:spChg>
        <pc:spChg chg="add del mod">
          <ac:chgData name="Jamie Sully" userId="cf61a7df425e08b7" providerId="LiveId" clId="{A8FDB2EF-ED23-4C5A-9942-A0AE7820E4F2}" dt="2018-02-17T22:58:36.070" v="7245" actId="478"/>
          <ac:spMkLst>
            <pc:docMk/>
            <pc:sldMk cId="726185143" sldId="278"/>
            <ac:spMk id="19" creationId="{853E5AB0-3995-4C61-9F7D-A87B1A152612}"/>
          </ac:spMkLst>
        </pc:spChg>
        <pc:spChg chg="add del mod">
          <ac:chgData name="Jamie Sully" userId="cf61a7df425e08b7" providerId="LiveId" clId="{A8FDB2EF-ED23-4C5A-9942-A0AE7820E4F2}" dt="2018-02-17T23:05:10.578" v="7383" actId="478"/>
          <ac:spMkLst>
            <pc:docMk/>
            <pc:sldMk cId="726185143" sldId="278"/>
            <ac:spMk id="20" creationId="{29E97140-CFF2-4B65-9E13-B9B28AEF6D1B}"/>
          </ac:spMkLst>
        </pc:spChg>
        <pc:spChg chg="add del mod">
          <ac:chgData name="Jamie Sully" userId="cf61a7df425e08b7" providerId="LiveId" clId="{A8FDB2EF-ED23-4C5A-9942-A0AE7820E4F2}" dt="2018-02-17T23:05:10.578" v="7383" actId="478"/>
          <ac:spMkLst>
            <pc:docMk/>
            <pc:sldMk cId="726185143" sldId="278"/>
            <ac:spMk id="22" creationId="{59CAEC72-5D73-4437-A860-EBC1C8C49AC1}"/>
          </ac:spMkLst>
        </pc:spChg>
        <pc:spChg chg="add del mod">
          <ac:chgData name="Jamie Sully" userId="cf61a7df425e08b7" providerId="LiveId" clId="{A8FDB2EF-ED23-4C5A-9942-A0AE7820E4F2}" dt="2018-02-17T23:01:37.888" v="7292"/>
          <ac:spMkLst>
            <pc:docMk/>
            <pc:sldMk cId="726185143" sldId="278"/>
            <ac:spMk id="53" creationId="{B0FE8616-3322-4280-B47B-4ECFD4286095}"/>
          </ac:spMkLst>
        </pc:spChg>
        <pc:spChg chg="add del mod">
          <ac:chgData name="Jamie Sully" userId="cf61a7df425e08b7" providerId="LiveId" clId="{A8FDB2EF-ED23-4C5A-9942-A0AE7820E4F2}" dt="2018-02-19T16:34:48.082" v="7516" actId="478"/>
          <ac:spMkLst>
            <pc:docMk/>
            <pc:sldMk cId="726185143" sldId="278"/>
            <ac:spMk id="82" creationId="{0655CBFB-6022-4FAA-8C5B-CE0AE71D174B}"/>
          </ac:spMkLst>
        </pc:spChg>
        <pc:grpChg chg="del">
          <ac:chgData name="Jamie Sully" userId="cf61a7df425e08b7" providerId="LiveId" clId="{A8FDB2EF-ED23-4C5A-9942-A0AE7820E4F2}" dt="2018-02-17T22:52:11.181" v="6827" actId="478"/>
          <ac:grpSpMkLst>
            <pc:docMk/>
            <pc:sldMk cId="726185143" sldId="278"/>
            <ac:grpSpMk id="34" creationId="{526B5AEF-A9DB-47AD-9EE5-F0385DE2E131}"/>
          </ac:grpSpMkLst>
        </pc:grpChg>
        <pc:grpChg chg="del">
          <ac:chgData name="Jamie Sully" userId="cf61a7df425e08b7" providerId="LiveId" clId="{A8FDB2EF-ED23-4C5A-9942-A0AE7820E4F2}" dt="2018-02-17T22:52:11.181" v="6827" actId="478"/>
          <ac:grpSpMkLst>
            <pc:docMk/>
            <pc:sldMk cId="726185143" sldId="278"/>
            <ac:grpSpMk id="35" creationId="{0A157D99-E59E-477C-B91F-C16C0FCAEA02}"/>
          </ac:grpSpMkLst>
        </pc:grpChg>
        <pc:picChg chg="del">
          <ac:chgData name="Jamie Sully" userId="cf61a7df425e08b7" providerId="LiveId" clId="{A8FDB2EF-ED23-4C5A-9942-A0AE7820E4F2}" dt="2018-02-17T22:52:11.181" v="6827" actId="478"/>
          <ac:picMkLst>
            <pc:docMk/>
            <pc:sldMk cId="726185143" sldId="278"/>
            <ac:picMk id="21" creationId="{FD939724-9AB9-43B9-9A6A-E4E81F6CAED7}"/>
          </ac:picMkLst>
        </pc:picChg>
        <pc:inkChg chg="add del">
          <ac:chgData name="Jamie Sully" userId="cf61a7df425e08b7" providerId="LiveId" clId="{A8FDB2EF-ED23-4C5A-9942-A0AE7820E4F2}" dt="2018-02-17T22:59:17.699" v="7251"/>
          <ac:inkMkLst>
            <pc:docMk/>
            <pc:sldMk cId="726185143" sldId="278"/>
            <ac:inkMk id="4" creationId="{9FF3B071-4778-4C12-A9D3-98C092249BAF}"/>
          </ac:inkMkLst>
        </pc:inkChg>
        <pc:inkChg chg="add del">
          <ac:chgData name="Jamie Sully" userId="cf61a7df425e08b7" providerId="LiveId" clId="{A8FDB2EF-ED23-4C5A-9942-A0AE7820E4F2}" dt="2018-02-17T22:59:33.144" v="7254"/>
          <ac:inkMkLst>
            <pc:docMk/>
            <pc:sldMk cId="726185143" sldId="278"/>
            <ac:inkMk id="5" creationId="{7040B75C-F82B-4EA5-A340-C7CA5335D711}"/>
          </ac:inkMkLst>
        </pc:inkChg>
        <pc:inkChg chg="add del">
          <ac:chgData name="Jamie Sully" userId="cf61a7df425e08b7" providerId="LiveId" clId="{A8FDB2EF-ED23-4C5A-9942-A0AE7820E4F2}" dt="2018-02-17T22:59:33.144" v="7254"/>
          <ac:inkMkLst>
            <pc:docMk/>
            <pc:sldMk cId="726185143" sldId="278"/>
            <ac:inkMk id="6" creationId="{BC376C05-0DAB-4672-BEEE-1AB18B1D259A}"/>
          </ac:inkMkLst>
        </pc:inkChg>
        <pc:inkChg chg="add del">
          <ac:chgData name="Jamie Sully" userId="cf61a7df425e08b7" providerId="LiveId" clId="{A8FDB2EF-ED23-4C5A-9942-A0AE7820E4F2}" dt="2018-02-17T22:59:34.455" v="7256"/>
          <ac:inkMkLst>
            <pc:docMk/>
            <pc:sldMk cId="726185143" sldId="278"/>
            <ac:inkMk id="13" creationId="{CD81F5FE-DBE6-48BB-8455-1FE0D9FB3165}"/>
          </ac:inkMkLst>
        </pc:inkChg>
        <pc:inkChg chg="add del">
          <ac:chgData name="Jamie Sully" userId="cf61a7df425e08b7" providerId="LiveId" clId="{A8FDB2EF-ED23-4C5A-9942-A0AE7820E4F2}" dt="2018-02-17T22:59:34.455" v="7256"/>
          <ac:inkMkLst>
            <pc:docMk/>
            <pc:sldMk cId="726185143" sldId="278"/>
            <ac:inkMk id="16" creationId="{87FD7D83-127C-4E0B-9796-64959C8DC3ED}"/>
          </ac:inkMkLst>
        </pc:inkChg>
        <pc:inkChg chg="add del">
          <ac:chgData name="Jamie Sully" userId="cf61a7df425e08b7" providerId="LiveId" clId="{A8FDB2EF-ED23-4C5A-9942-A0AE7820E4F2}" dt="2018-02-17T22:59:35.975" v="7258"/>
          <ac:inkMkLst>
            <pc:docMk/>
            <pc:sldMk cId="726185143" sldId="278"/>
            <ac:inkMk id="17" creationId="{F0BBE26A-D9E8-4922-9F96-99A7256A72BD}"/>
          </ac:inkMkLst>
        </pc:inkChg>
        <pc:inkChg chg="add del">
          <ac:chgData name="Jamie Sully" userId="cf61a7df425e08b7" providerId="LiveId" clId="{A8FDB2EF-ED23-4C5A-9942-A0AE7820E4F2}" dt="2018-02-17T22:59:35.975" v="7258"/>
          <ac:inkMkLst>
            <pc:docMk/>
            <pc:sldMk cId="726185143" sldId="278"/>
            <ac:inkMk id="18" creationId="{C316D738-A947-4F7F-B8C6-C35EC4FB3661}"/>
          </ac:inkMkLst>
        </pc:inkChg>
        <pc:inkChg chg="add del">
          <ac:chgData name="Jamie Sully" userId="cf61a7df425e08b7" providerId="LiveId" clId="{A8FDB2EF-ED23-4C5A-9942-A0AE7820E4F2}" dt="2018-02-17T22:59:44.596" v="7259"/>
          <ac:inkMkLst>
            <pc:docMk/>
            <pc:sldMk cId="726185143" sldId="278"/>
            <ac:inkMk id="24" creationId="{0C5B9608-0E17-4B04-8CD4-55737F46F35C}"/>
          </ac:inkMkLst>
        </pc:inkChg>
        <pc:inkChg chg="add del">
          <ac:chgData name="Jamie Sully" userId="cf61a7df425e08b7" providerId="LiveId" clId="{A8FDB2EF-ED23-4C5A-9942-A0AE7820E4F2}" dt="2018-02-17T22:59:49.977" v="7262"/>
          <ac:inkMkLst>
            <pc:docMk/>
            <pc:sldMk cId="726185143" sldId="278"/>
            <ac:inkMk id="25" creationId="{6E652AC5-3308-402A-95C6-1E455E870BBA}"/>
          </ac:inkMkLst>
        </pc:inkChg>
        <pc:inkChg chg="add del">
          <ac:chgData name="Jamie Sully" userId="cf61a7df425e08b7" providerId="LiveId" clId="{A8FDB2EF-ED23-4C5A-9942-A0AE7820E4F2}" dt="2018-02-17T22:59:49.977" v="7262"/>
          <ac:inkMkLst>
            <pc:docMk/>
            <pc:sldMk cId="726185143" sldId="278"/>
            <ac:inkMk id="26" creationId="{F9BBA2AB-44ED-4891-B52C-BDFC79D0332A}"/>
          </ac:inkMkLst>
        </pc:inkChg>
        <pc:inkChg chg="add del">
          <ac:chgData name="Jamie Sully" userId="cf61a7df425e08b7" providerId="LiveId" clId="{A8FDB2EF-ED23-4C5A-9942-A0AE7820E4F2}" dt="2018-02-17T22:59:50.590" v="7264"/>
          <ac:inkMkLst>
            <pc:docMk/>
            <pc:sldMk cId="726185143" sldId="278"/>
            <ac:inkMk id="27" creationId="{905A60D7-C246-4FBC-8EF9-7693408BE00A}"/>
          </ac:inkMkLst>
        </pc:inkChg>
        <pc:inkChg chg="add del">
          <ac:chgData name="Jamie Sully" userId="cf61a7df425e08b7" providerId="LiveId" clId="{A8FDB2EF-ED23-4C5A-9942-A0AE7820E4F2}" dt="2018-02-17T22:59:50.590" v="7264"/>
          <ac:inkMkLst>
            <pc:docMk/>
            <pc:sldMk cId="726185143" sldId="278"/>
            <ac:inkMk id="29" creationId="{3B9D979D-79E3-4207-8166-1622124B9B06}"/>
          </ac:inkMkLst>
        </pc:inkChg>
        <pc:inkChg chg="add del">
          <ac:chgData name="Jamie Sully" userId="cf61a7df425e08b7" providerId="LiveId" clId="{A8FDB2EF-ED23-4C5A-9942-A0AE7820E4F2}" dt="2018-02-17T22:59:52.839" v="7266"/>
          <ac:inkMkLst>
            <pc:docMk/>
            <pc:sldMk cId="726185143" sldId="278"/>
            <ac:inkMk id="30" creationId="{33035FB1-15FA-43BB-AF61-74391F552FDB}"/>
          </ac:inkMkLst>
        </pc:inkChg>
        <pc:inkChg chg="add del">
          <ac:chgData name="Jamie Sully" userId="cf61a7df425e08b7" providerId="LiveId" clId="{A8FDB2EF-ED23-4C5A-9942-A0AE7820E4F2}" dt="2018-02-17T22:59:52.839" v="7266"/>
          <ac:inkMkLst>
            <pc:docMk/>
            <pc:sldMk cId="726185143" sldId="278"/>
            <ac:inkMk id="31" creationId="{EAAB891B-5F12-45C0-AA9C-14CE6E9A5DD9}"/>
          </ac:inkMkLst>
        </pc:inkChg>
        <pc:inkChg chg="add del">
          <ac:chgData name="Jamie Sully" userId="cf61a7df425e08b7" providerId="LiveId" clId="{A8FDB2EF-ED23-4C5A-9942-A0AE7820E4F2}" dt="2018-02-17T23:00:02.478" v="7268"/>
          <ac:inkMkLst>
            <pc:docMk/>
            <pc:sldMk cId="726185143" sldId="278"/>
            <ac:inkMk id="36" creationId="{97C3FCD7-2828-4763-BBF7-AAA47BAA8084}"/>
          </ac:inkMkLst>
        </pc:inkChg>
        <pc:inkChg chg="add del">
          <ac:chgData name="Jamie Sully" userId="cf61a7df425e08b7" providerId="LiveId" clId="{A8FDB2EF-ED23-4C5A-9942-A0AE7820E4F2}" dt="2018-02-17T23:00:02.478" v="7268"/>
          <ac:inkMkLst>
            <pc:docMk/>
            <pc:sldMk cId="726185143" sldId="278"/>
            <ac:inkMk id="37" creationId="{842BFB36-532D-4329-B3D9-6C6065DD1509}"/>
          </ac:inkMkLst>
        </pc:inkChg>
        <pc:inkChg chg="add del mod">
          <ac:chgData name="Jamie Sully" userId="cf61a7df425e08b7" providerId="LiveId" clId="{A8FDB2EF-ED23-4C5A-9942-A0AE7820E4F2}" dt="2018-02-17T23:05:10.578" v="7383" actId="478"/>
          <ac:inkMkLst>
            <pc:docMk/>
            <pc:sldMk cId="726185143" sldId="278"/>
            <ac:inkMk id="38" creationId="{F6D42BA0-1CFE-44DB-A6C3-9FA29DE874CB}"/>
          </ac:inkMkLst>
        </pc:inkChg>
        <pc:inkChg chg="add del">
          <ac:chgData name="Jamie Sully" userId="cf61a7df425e08b7" providerId="LiveId" clId="{A8FDB2EF-ED23-4C5A-9942-A0AE7820E4F2}" dt="2018-02-17T23:00:10.703" v="7271"/>
          <ac:inkMkLst>
            <pc:docMk/>
            <pc:sldMk cId="726185143" sldId="278"/>
            <ac:inkMk id="39" creationId="{51BBE0DC-4CBD-4D63-8C13-ED06D2D8D1EE}"/>
          </ac:inkMkLst>
        </pc:inkChg>
        <pc:inkChg chg="add del">
          <ac:chgData name="Jamie Sully" userId="cf61a7df425e08b7" providerId="LiveId" clId="{A8FDB2EF-ED23-4C5A-9942-A0AE7820E4F2}" dt="2018-02-17T23:00:10.703" v="7271"/>
          <ac:inkMkLst>
            <pc:docMk/>
            <pc:sldMk cId="726185143" sldId="278"/>
            <ac:inkMk id="40" creationId="{CA63415F-169A-4B81-B3C2-DB118B96C30D}"/>
          </ac:inkMkLst>
        </pc:inkChg>
        <pc:inkChg chg="add del">
          <ac:chgData name="Jamie Sully" userId="cf61a7df425e08b7" providerId="LiveId" clId="{A8FDB2EF-ED23-4C5A-9942-A0AE7820E4F2}" dt="2018-02-17T23:00:11.790" v="7273"/>
          <ac:inkMkLst>
            <pc:docMk/>
            <pc:sldMk cId="726185143" sldId="278"/>
            <ac:inkMk id="41" creationId="{1F8D70D2-CEE0-48A8-814C-D22E57B4F311}"/>
          </ac:inkMkLst>
        </pc:inkChg>
        <pc:inkChg chg="add del">
          <ac:chgData name="Jamie Sully" userId="cf61a7df425e08b7" providerId="LiveId" clId="{A8FDB2EF-ED23-4C5A-9942-A0AE7820E4F2}" dt="2018-02-17T23:00:11.790" v="7273"/>
          <ac:inkMkLst>
            <pc:docMk/>
            <pc:sldMk cId="726185143" sldId="278"/>
            <ac:inkMk id="42" creationId="{1700E200-C58D-4F2C-90F4-56E68E3C5BB0}"/>
          </ac:inkMkLst>
        </pc:inkChg>
        <pc:inkChg chg="add del">
          <ac:chgData name="Jamie Sully" userId="cf61a7df425e08b7" providerId="LiveId" clId="{A8FDB2EF-ED23-4C5A-9942-A0AE7820E4F2}" dt="2018-02-17T23:00:14.210" v="7275"/>
          <ac:inkMkLst>
            <pc:docMk/>
            <pc:sldMk cId="726185143" sldId="278"/>
            <ac:inkMk id="43" creationId="{BD93E8FA-48CF-42C9-8C52-E923EEEA4210}"/>
          </ac:inkMkLst>
        </pc:inkChg>
        <pc:inkChg chg="add del">
          <ac:chgData name="Jamie Sully" userId="cf61a7df425e08b7" providerId="LiveId" clId="{A8FDB2EF-ED23-4C5A-9942-A0AE7820E4F2}" dt="2018-02-17T23:00:14.210" v="7275"/>
          <ac:inkMkLst>
            <pc:docMk/>
            <pc:sldMk cId="726185143" sldId="278"/>
            <ac:inkMk id="44" creationId="{F8A40A26-A4D2-4E4D-B223-E79E6BE4E509}"/>
          </ac:inkMkLst>
        </pc:inkChg>
        <pc:inkChg chg="add del">
          <ac:chgData name="Jamie Sully" userId="cf61a7df425e08b7" providerId="LiveId" clId="{A8FDB2EF-ED23-4C5A-9942-A0AE7820E4F2}" dt="2018-02-17T23:00:16.397" v="7278"/>
          <ac:inkMkLst>
            <pc:docMk/>
            <pc:sldMk cId="726185143" sldId="278"/>
            <ac:inkMk id="45" creationId="{6BC96462-F2F2-40F9-856B-A0374253843C}"/>
          </ac:inkMkLst>
        </pc:inkChg>
        <pc:inkChg chg="add del">
          <ac:chgData name="Jamie Sully" userId="cf61a7df425e08b7" providerId="LiveId" clId="{A8FDB2EF-ED23-4C5A-9942-A0AE7820E4F2}" dt="2018-02-17T23:00:16.397" v="7278"/>
          <ac:inkMkLst>
            <pc:docMk/>
            <pc:sldMk cId="726185143" sldId="278"/>
            <ac:inkMk id="46" creationId="{A42DCE4D-BCB5-4215-A58C-7B70DC293FDF}"/>
          </ac:inkMkLst>
        </pc:inkChg>
        <pc:inkChg chg="add del">
          <ac:chgData name="Jamie Sully" userId="cf61a7df425e08b7" providerId="LiveId" clId="{A8FDB2EF-ED23-4C5A-9942-A0AE7820E4F2}" dt="2018-02-17T23:00:16.397" v="7278"/>
          <ac:inkMkLst>
            <pc:docMk/>
            <pc:sldMk cId="726185143" sldId="278"/>
            <ac:inkMk id="47" creationId="{CE87FFA8-2366-4469-87DF-AB5236F09681}"/>
          </ac:inkMkLst>
        </pc:inkChg>
        <pc:inkChg chg="add del">
          <ac:chgData name="Jamie Sully" userId="cf61a7df425e08b7" providerId="LiveId" clId="{A8FDB2EF-ED23-4C5A-9942-A0AE7820E4F2}" dt="2018-02-17T23:00:20.731" v="7280"/>
          <ac:inkMkLst>
            <pc:docMk/>
            <pc:sldMk cId="726185143" sldId="278"/>
            <ac:inkMk id="48" creationId="{2C3348A1-E09D-4D3C-91FD-18B1BFABA46F}"/>
          </ac:inkMkLst>
        </pc:inkChg>
        <pc:inkChg chg="add del">
          <ac:chgData name="Jamie Sully" userId="cf61a7df425e08b7" providerId="LiveId" clId="{A8FDB2EF-ED23-4C5A-9942-A0AE7820E4F2}" dt="2018-02-17T23:00:20.731" v="7280"/>
          <ac:inkMkLst>
            <pc:docMk/>
            <pc:sldMk cId="726185143" sldId="278"/>
            <ac:inkMk id="49" creationId="{53E023BA-33D5-48B7-984D-9C65CD47A27F}"/>
          </ac:inkMkLst>
        </pc:inkChg>
        <pc:inkChg chg="add del">
          <ac:chgData name="Jamie Sully" userId="cf61a7df425e08b7" providerId="LiveId" clId="{A8FDB2EF-ED23-4C5A-9942-A0AE7820E4F2}" dt="2018-02-17T23:00:22.563" v="7282"/>
          <ac:inkMkLst>
            <pc:docMk/>
            <pc:sldMk cId="726185143" sldId="278"/>
            <ac:inkMk id="50" creationId="{F7C71940-38E3-4236-B190-3B4A4793BB4B}"/>
          </ac:inkMkLst>
        </pc:inkChg>
        <pc:inkChg chg="add del">
          <ac:chgData name="Jamie Sully" userId="cf61a7df425e08b7" providerId="LiveId" clId="{A8FDB2EF-ED23-4C5A-9942-A0AE7820E4F2}" dt="2018-02-17T23:00:22.563" v="7282"/>
          <ac:inkMkLst>
            <pc:docMk/>
            <pc:sldMk cId="726185143" sldId="278"/>
            <ac:inkMk id="51" creationId="{4E910579-ED47-42CD-A713-43F7F66789AD}"/>
          </ac:inkMkLst>
        </pc:inkChg>
        <pc:inkChg chg="add del">
          <ac:chgData name="Jamie Sully" userId="cf61a7df425e08b7" providerId="LiveId" clId="{A8FDB2EF-ED23-4C5A-9942-A0AE7820E4F2}" dt="2018-02-17T23:01:37.792" v="7290"/>
          <ac:inkMkLst>
            <pc:docMk/>
            <pc:sldMk cId="726185143" sldId="278"/>
            <ac:inkMk id="52" creationId="{4E2B1C40-60E3-45FE-8C05-3BCA1759796F}"/>
          </ac:inkMkLst>
        </pc:inkChg>
        <pc:inkChg chg="add del">
          <ac:chgData name="Jamie Sully" userId="cf61a7df425e08b7" providerId="LiveId" clId="{A8FDB2EF-ED23-4C5A-9942-A0AE7820E4F2}" dt="2018-02-17T23:01:44.213" v="7294"/>
          <ac:inkMkLst>
            <pc:docMk/>
            <pc:sldMk cId="726185143" sldId="278"/>
            <ac:inkMk id="54" creationId="{D91D368C-B973-4BA5-AFF5-A65210183EE6}"/>
          </ac:inkMkLst>
        </pc:inkChg>
        <pc:inkChg chg="add del">
          <ac:chgData name="Jamie Sully" userId="cf61a7df425e08b7" providerId="LiveId" clId="{A8FDB2EF-ED23-4C5A-9942-A0AE7820E4F2}" dt="2018-02-17T23:01:48.064" v="7297"/>
          <ac:inkMkLst>
            <pc:docMk/>
            <pc:sldMk cId="726185143" sldId="278"/>
            <ac:inkMk id="55" creationId="{DB798364-9A1F-4E27-A61B-16ED180C2FBF}"/>
          </ac:inkMkLst>
        </pc:inkChg>
        <pc:inkChg chg="add del">
          <ac:chgData name="Jamie Sully" userId="cf61a7df425e08b7" providerId="LiveId" clId="{A8FDB2EF-ED23-4C5A-9942-A0AE7820E4F2}" dt="2018-02-17T23:01:48.064" v="7297"/>
          <ac:inkMkLst>
            <pc:docMk/>
            <pc:sldMk cId="726185143" sldId="278"/>
            <ac:inkMk id="56" creationId="{34B73374-44B2-4F67-BB75-192C656A760C}"/>
          </ac:inkMkLst>
        </pc:inkChg>
        <pc:inkChg chg="add del">
          <ac:chgData name="Jamie Sully" userId="cf61a7df425e08b7" providerId="LiveId" clId="{A8FDB2EF-ED23-4C5A-9942-A0AE7820E4F2}" dt="2018-02-17T23:01:49.634" v="7299"/>
          <ac:inkMkLst>
            <pc:docMk/>
            <pc:sldMk cId="726185143" sldId="278"/>
            <ac:inkMk id="57" creationId="{FC066C58-2E72-40EF-9CE9-FDADB3F8F1B1}"/>
          </ac:inkMkLst>
        </pc:inkChg>
        <pc:inkChg chg="add del">
          <ac:chgData name="Jamie Sully" userId="cf61a7df425e08b7" providerId="LiveId" clId="{A8FDB2EF-ED23-4C5A-9942-A0AE7820E4F2}" dt="2018-02-17T23:01:49.634" v="7299"/>
          <ac:inkMkLst>
            <pc:docMk/>
            <pc:sldMk cId="726185143" sldId="278"/>
            <ac:inkMk id="58" creationId="{EFB4715B-5BE0-4186-A557-7E53497F1EBF}"/>
          </ac:inkMkLst>
        </pc:inkChg>
        <pc:inkChg chg="add del">
          <ac:chgData name="Jamie Sully" userId="cf61a7df425e08b7" providerId="LiveId" clId="{A8FDB2EF-ED23-4C5A-9942-A0AE7820E4F2}" dt="2018-02-17T23:01:51.538" v="7301"/>
          <ac:inkMkLst>
            <pc:docMk/>
            <pc:sldMk cId="726185143" sldId="278"/>
            <ac:inkMk id="59" creationId="{813232FD-9766-492C-97A6-0C3C042EB78A}"/>
          </ac:inkMkLst>
        </pc:inkChg>
        <pc:inkChg chg="add del">
          <ac:chgData name="Jamie Sully" userId="cf61a7df425e08b7" providerId="LiveId" clId="{A8FDB2EF-ED23-4C5A-9942-A0AE7820E4F2}" dt="2018-02-17T23:01:51.538" v="7301"/>
          <ac:inkMkLst>
            <pc:docMk/>
            <pc:sldMk cId="726185143" sldId="278"/>
            <ac:inkMk id="60" creationId="{4EC75911-DBDF-4C95-9ED8-E9AEDA8A3CB4}"/>
          </ac:inkMkLst>
        </pc:inkChg>
        <pc:inkChg chg="add del">
          <ac:chgData name="Jamie Sully" userId="cf61a7df425e08b7" providerId="LiveId" clId="{A8FDB2EF-ED23-4C5A-9942-A0AE7820E4F2}" dt="2018-02-17T23:01:55.190" v="7303"/>
          <ac:inkMkLst>
            <pc:docMk/>
            <pc:sldMk cId="726185143" sldId="278"/>
            <ac:inkMk id="61" creationId="{2D63C6AC-FACB-4291-A531-9AA91B999D1A}"/>
          </ac:inkMkLst>
        </pc:inkChg>
        <pc:inkChg chg="add del">
          <ac:chgData name="Jamie Sully" userId="cf61a7df425e08b7" providerId="LiveId" clId="{A8FDB2EF-ED23-4C5A-9942-A0AE7820E4F2}" dt="2018-02-17T23:01:55.190" v="7303"/>
          <ac:inkMkLst>
            <pc:docMk/>
            <pc:sldMk cId="726185143" sldId="278"/>
            <ac:inkMk id="62" creationId="{3058F49B-7F94-4EDA-89F1-23EC286F0E8E}"/>
          </ac:inkMkLst>
        </pc:inkChg>
        <pc:inkChg chg="add del">
          <ac:chgData name="Jamie Sully" userId="cf61a7df425e08b7" providerId="LiveId" clId="{A8FDB2EF-ED23-4C5A-9942-A0AE7820E4F2}" dt="2018-02-17T23:01:58.548" v="7305"/>
          <ac:inkMkLst>
            <pc:docMk/>
            <pc:sldMk cId="726185143" sldId="278"/>
            <ac:inkMk id="63" creationId="{9973E76B-9B30-4401-A467-03D71FD25381}"/>
          </ac:inkMkLst>
        </pc:inkChg>
        <pc:inkChg chg="add del">
          <ac:chgData name="Jamie Sully" userId="cf61a7df425e08b7" providerId="LiveId" clId="{A8FDB2EF-ED23-4C5A-9942-A0AE7820E4F2}" dt="2018-02-17T23:01:58.548" v="7305"/>
          <ac:inkMkLst>
            <pc:docMk/>
            <pc:sldMk cId="726185143" sldId="278"/>
            <ac:inkMk id="64" creationId="{AC50D838-8D6A-49C2-B4CF-FFC0ADDC6E46}"/>
          </ac:inkMkLst>
        </pc:inkChg>
        <pc:inkChg chg="add del">
          <ac:chgData name="Jamie Sully" userId="cf61a7df425e08b7" providerId="LiveId" clId="{A8FDB2EF-ED23-4C5A-9942-A0AE7820E4F2}" dt="2018-02-17T23:02:00.806" v="7307"/>
          <ac:inkMkLst>
            <pc:docMk/>
            <pc:sldMk cId="726185143" sldId="278"/>
            <ac:inkMk id="65" creationId="{793259C0-2DA6-40BD-A6C1-E9A291D53FD7}"/>
          </ac:inkMkLst>
        </pc:inkChg>
        <pc:inkChg chg="add del">
          <ac:chgData name="Jamie Sully" userId="cf61a7df425e08b7" providerId="LiveId" clId="{A8FDB2EF-ED23-4C5A-9942-A0AE7820E4F2}" dt="2018-02-17T23:02:00.806" v="7307"/>
          <ac:inkMkLst>
            <pc:docMk/>
            <pc:sldMk cId="726185143" sldId="278"/>
            <ac:inkMk id="66" creationId="{69A8FA0C-CDAF-4702-B348-AE514E5EC601}"/>
          </ac:inkMkLst>
        </pc:inkChg>
        <pc:inkChg chg="add del">
          <ac:chgData name="Jamie Sully" userId="cf61a7df425e08b7" providerId="LiveId" clId="{A8FDB2EF-ED23-4C5A-9942-A0AE7820E4F2}" dt="2018-02-17T23:02:09.210" v="7314"/>
          <ac:inkMkLst>
            <pc:docMk/>
            <pc:sldMk cId="726185143" sldId="278"/>
            <ac:inkMk id="67" creationId="{78DBDF78-2009-4628-A12B-9E7D50CCA9AA}"/>
          </ac:inkMkLst>
        </pc:inkChg>
        <pc:inkChg chg="add del">
          <ac:chgData name="Jamie Sully" userId="cf61a7df425e08b7" providerId="LiveId" clId="{A8FDB2EF-ED23-4C5A-9942-A0AE7820E4F2}" dt="2018-02-17T23:02:03.515" v="7309"/>
          <ac:inkMkLst>
            <pc:docMk/>
            <pc:sldMk cId="726185143" sldId="278"/>
            <ac:inkMk id="68" creationId="{2AA11A95-D61E-4E8A-8B4A-1E936C1977BF}"/>
          </ac:inkMkLst>
        </pc:inkChg>
        <pc:inkChg chg="add del">
          <ac:chgData name="Jamie Sully" userId="cf61a7df425e08b7" providerId="LiveId" clId="{A8FDB2EF-ED23-4C5A-9942-A0AE7820E4F2}" dt="2018-02-17T23:02:09.210" v="7314"/>
          <ac:inkMkLst>
            <pc:docMk/>
            <pc:sldMk cId="726185143" sldId="278"/>
            <ac:inkMk id="69" creationId="{D3E930A4-152F-43D5-9AA5-94BACB12EA95}"/>
          </ac:inkMkLst>
        </pc:inkChg>
        <pc:inkChg chg="add del">
          <ac:chgData name="Jamie Sully" userId="cf61a7df425e08b7" providerId="LiveId" clId="{A8FDB2EF-ED23-4C5A-9942-A0AE7820E4F2}" dt="2018-02-17T23:02:06.260" v="7312"/>
          <ac:inkMkLst>
            <pc:docMk/>
            <pc:sldMk cId="726185143" sldId="278"/>
            <ac:inkMk id="70" creationId="{1172EA70-B240-4D6D-90AD-F04DED4BB447}"/>
          </ac:inkMkLst>
        </pc:inkChg>
        <pc:inkChg chg="add del">
          <ac:chgData name="Jamie Sully" userId="cf61a7df425e08b7" providerId="LiveId" clId="{A8FDB2EF-ED23-4C5A-9942-A0AE7820E4F2}" dt="2018-02-17T23:02:09.210" v="7314"/>
          <ac:inkMkLst>
            <pc:docMk/>
            <pc:sldMk cId="726185143" sldId="278"/>
            <ac:inkMk id="71" creationId="{1643B0FD-0279-45B5-B56B-FD5B6F223D80}"/>
          </ac:inkMkLst>
        </pc:inkChg>
        <pc:inkChg chg="add del">
          <ac:chgData name="Jamie Sully" userId="cf61a7df425e08b7" providerId="LiveId" clId="{A8FDB2EF-ED23-4C5A-9942-A0AE7820E4F2}" dt="2018-02-17T23:02:15.102" v="7318"/>
          <ac:inkMkLst>
            <pc:docMk/>
            <pc:sldMk cId="726185143" sldId="278"/>
            <ac:inkMk id="72" creationId="{8985DF34-EA89-443B-971D-6C59357856B4}"/>
          </ac:inkMkLst>
        </pc:inkChg>
        <pc:inkChg chg="add del">
          <ac:chgData name="Jamie Sully" userId="cf61a7df425e08b7" providerId="LiveId" clId="{A8FDB2EF-ED23-4C5A-9942-A0AE7820E4F2}" dt="2018-02-17T23:02:12.732" v="7316"/>
          <ac:inkMkLst>
            <pc:docMk/>
            <pc:sldMk cId="726185143" sldId="278"/>
            <ac:inkMk id="73" creationId="{0246B363-FBED-46B3-A7EA-9F553F5AE3D3}"/>
          </ac:inkMkLst>
        </pc:inkChg>
        <pc:inkChg chg="add del">
          <ac:chgData name="Jamie Sully" userId="cf61a7df425e08b7" providerId="LiveId" clId="{A8FDB2EF-ED23-4C5A-9942-A0AE7820E4F2}" dt="2018-02-17T23:02:15.102" v="7318"/>
          <ac:inkMkLst>
            <pc:docMk/>
            <pc:sldMk cId="726185143" sldId="278"/>
            <ac:inkMk id="74" creationId="{562DB041-84D1-4C1D-AEDE-373C261F3B37}"/>
          </ac:inkMkLst>
        </pc:inkChg>
        <pc:inkChg chg="add del">
          <ac:chgData name="Jamie Sully" userId="cf61a7df425e08b7" providerId="LiveId" clId="{A8FDB2EF-ED23-4C5A-9942-A0AE7820E4F2}" dt="2018-02-17T23:02:16.757" v="7320"/>
          <ac:inkMkLst>
            <pc:docMk/>
            <pc:sldMk cId="726185143" sldId="278"/>
            <ac:inkMk id="75" creationId="{8948385A-15B3-42BC-90E8-80F93DFA8EAA}"/>
          </ac:inkMkLst>
        </pc:inkChg>
        <pc:inkChg chg="add del">
          <ac:chgData name="Jamie Sully" userId="cf61a7df425e08b7" providerId="LiveId" clId="{A8FDB2EF-ED23-4C5A-9942-A0AE7820E4F2}" dt="2018-02-17T23:02:16.757" v="7320"/>
          <ac:inkMkLst>
            <pc:docMk/>
            <pc:sldMk cId="726185143" sldId="278"/>
            <ac:inkMk id="76" creationId="{9253D649-A665-4184-8657-B0553E6403EE}"/>
          </ac:inkMkLst>
        </pc:inkChg>
        <pc:inkChg chg="add del">
          <ac:chgData name="Jamie Sully" userId="cf61a7df425e08b7" providerId="LiveId" clId="{A8FDB2EF-ED23-4C5A-9942-A0AE7820E4F2}" dt="2018-02-17T23:02:20.464" v="7322"/>
          <ac:inkMkLst>
            <pc:docMk/>
            <pc:sldMk cId="726185143" sldId="278"/>
            <ac:inkMk id="77" creationId="{4E3089AF-F0D3-402B-A63D-1ED73E8DBA3A}"/>
          </ac:inkMkLst>
        </pc:inkChg>
        <pc:inkChg chg="add del">
          <ac:chgData name="Jamie Sully" userId="cf61a7df425e08b7" providerId="LiveId" clId="{A8FDB2EF-ED23-4C5A-9942-A0AE7820E4F2}" dt="2018-02-17T23:02:20.464" v="7322"/>
          <ac:inkMkLst>
            <pc:docMk/>
            <pc:sldMk cId="726185143" sldId="278"/>
            <ac:inkMk id="78" creationId="{818A33B6-9E4B-456E-BC07-D7820F10DB04}"/>
          </ac:inkMkLst>
        </pc:inkChg>
        <pc:inkChg chg="add del">
          <ac:chgData name="Jamie Sully" userId="cf61a7df425e08b7" providerId="LiveId" clId="{A8FDB2EF-ED23-4C5A-9942-A0AE7820E4F2}" dt="2018-02-17T23:02:28.817" v="7324"/>
          <ac:inkMkLst>
            <pc:docMk/>
            <pc:sldMk cId="726185143" sldId="278"/>
            <ac:inkMk id="79" creationId="{A58D37C1-950F-4D4A-AB04-832D72D35F62}"/>
          </ac:inkMkLst>
        </pc:inkChg>
        <pc:inkChg chg="add del">
          <ac:chgData name="Jamie Sully" userId="cf61a7df425e08b7" providerId="LiveId" clId="{A8FDB2EF-ED23-4C5A-9942-A0AE7820E4F2}" dt="2018-02-17T23:02:28.817" v="7324"/>
          <ac:inkMkLst>
            <pc:docMk/>
            <pc:sldMk cId="726185143" sldId="278"/>
            <ac:inkMk id="80" creationId="{4CE85B77-D3C3-4F46-8F96-C65908C4AB11}"/>
          </ac:inkMkLst>
        </pc:inkChg>
        <pc:inkChg chg="add del mod">
          <ac:chgData name="Jamie Sully" userId="cf61a7df425e08b7" providerId="LiveId" clId="{A8FDB2EF-ED23-4C5A-9942-A0AE7820E4F2}" dt="2018-02-17T23:05:10.578" v="7383" actId="478"/>
          <ac:inkMkLst>
            <pc:docMk/>
            <pc:sldMk cId="726185143" sldId="278"/>
            <ac:inkMk id="81" creationId="{58430826-53B5-4EE8-9D7E-DE6A6FD7DE52}"/>
          </ac:inkMkLst>
        </pc:inkChg>
        <pc:inkChg chg="add del">
          <ac:chgData name="Jamie Sully" userId="cf61a7df425e08b7" providerId="LiveId" clId="{A8FDB2EF-ED23-4C5A-9942-A0AE7820E4F2}" dt="2018-02-17T23:06:15.460" v="7390"/>
          <ac:inkMkLst>
            <pc:docMk/>
            <pc:sldMk cId="726185143" sldId="278"/>
            <ac:inkMk id="83" creationId="{4C731B44-9FCE-43C5-9FA1-14237CBEFF83}"/>
          </ac:inkMkLst>
        </pc:inkChg>
        <pc:inkChg chg="add del">
          <ac:chgData name="Jamie Sully" userId="cf61a7df425e08b7" providerId="LiveId" clId="{A8FDB2EF-ED23-4C5A-9942-A0AE7820E4F2}" dt="2018-02-17T23:06:22.933" v="7392"/>
          <ac:inkMkLst>
            <pc:docMk/>
            <pc:sldMk cId="726185143" sldId="278"/>
            <ac:inkMk id="84" creationId="{98BE64C4-FD24-4167-B2C5-2438B779F426}"/>
          </ac:inkMkLst>
        </pc:inkChg>
        <pc:inkChg chg="add del">
          <ac:chgData name="Jamie Sully" userId="cf61a7df425e08b7" providerId="LiveId" clId="{A8FDB2EF-ED23-4C5A-9942-A0AE7820E4F2}" dt="2018-02-17T23:06:34.220" v="7396"/>
          <ac:inkMkLst>
            <pc:docMk/>
            <pc:sldMk cId="726185143" sldId="278"/>
            <ac:inkMk id="85" creationId="{5E7FF270-EC21-4F56-AB11-04DC83B87275}"/>
          </ac:inkMkLst>
        </pc:inkChg>
        <pc:inkChg chg="add del">
          <ac:chgData name="Jamie Sully" userId="cf61a7df425e08b7" providerId="LiveId" clId="{A8FDB2EF-ED23-4C5A-9942-A0AE7820E4F2}" dt="2018-02-17T23:06:33.478" v="7395"/>
          <ac:inkMkLst>
            <pc:docMk/>
            <pc:sldMk cId="726185143" sldId="278"/>
            <ac:inkMk id="86" creationId="{60DC8143-3F0A-4CD5-9A53-FDC901A7A0A7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87" creationId="{7AE6D757-FA8E-485E-A21F-3D1562D4072C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88" creationId="{3B4C800F-7178-473E-83A5-D30C9030BD8F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89" creationId="{55E13254-04FB-4758-9E09-75847E35B488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0" creationId="{E5550CD1-54D8-47E4-959D-D0B1CD73476C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1" creationId="{C3A16001-E8BC-4B7B-BFAF-2B2AA35470EE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2" creationId="{1BDDB12F-6333-46C5-B128-5571A40A5F37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3" creationId="{AD7FD4DE-139C-475F-88F0-B76C6DC5064F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4" creationId="{D2A243EA-CA05-4193-9268-2D4D85327E3B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5" creationId="{DE18B03E-874B-44C4-B64F-097163B4249F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6" creationId="{94C17012-823A-4C74-B31A-A9225F490D37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7" creationId="{4C6F0DC3-872E-43D1-9385-3775F45242AA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8" creationId="{1AE4420D-66AF-4F0E-988D-607FE40EE9E5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99" creationId="{09379AEE-E063-4877-8193-EDF710F0B58D}"/>
          </ac:inkMkLst>
        </pc:inkChg>
        <pc:inkChg chg="add del">
          <ac:chgData name="Jamie Sully" userId="cf61a7df425e08b7" providerId="LiveId" clId="{A8FDB2EF-ED23-4C5A-9942-A0AE7820E4F2}" dt="2018-02-17T23:06:59.113" v="7411"/>
          <ac:inkMkLst>
            <pc:docMk/>
            <pc:sldMk cId="726185143" sldId="278"/>
            <ac:inkMk id="100" creationId="{9ABEE58F-0D6E-438F-9D04-E237EB2D5CC8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101" creationId="{FBB19871-9724-4FE5-A7D4-F62740FCAC65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102" creationId="{6BB22C62-5B7A-4E72-9E17-E5AD3D5D4B39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103" creationId="{8031CA72-0667-4FFE-B2D2-17A8538038CC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104" creationId="{6D4D1CD9-B18A-4B0F-A80C-B3F825E140B5}"/>
          </ac:inkMkLst>
        </pc:inkChg>
        <pc:inkChg chg="add del">
          <ac:chgData name="Jamie Sully" userId="cf61a7df425e08b7" providerId="LiveId" clId="{A8FDB2EF-ED23-4C5A-9942-A0AE7820E4F2}" dt="2018-02-19T16:34:48.082" v="7516" actId="478"/>
          <ac:inkMkLst>
            <pc:docMk/>
            <pc:sldMk cId="726185143" sldId="278"/>
            <ac:inkMk id="105" creationId="{1A96153A-FD37-4DA1-91C3-4C241492A475}"/>
          </ac:inkMkLst>
        </pc:inkChg>
      </pc:sldChg>
      <pc:sldChg chg="addSp delSp modSp add ord modAnim">
        <pc:chgData name="Jamie Sully" userId="cf61a7df425e08b7" providerId="LiveId" clId="{A8FDB2EF-ED23-4C5A-9942-A0AE7820E4F2}" dt="2018-02-20T15:17:58.406" v="14945"/>
        <pc:sldMkLst>
          <pc:docMk/>
          <pc:sldMk cId="233916279" sldId="279"/>
        </pc:sldMkLst>
        <pc:spChg chg="mod">
          <ac:chgData name="Jamie Sully" userId="cf61a7df425e08b7" providerId="LiveId" clId="{A8FDB2EF-ED23-4C5A-9942-A0AE7820E4F2}" dt="2018-02-19T18:10:37.237" v="8206" actId="20577"/>
          <ac:spMkLst>
            <pc:docMk/>
            <pc:sldMk cId="233916279" sldId="279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9T19:57:49.999" v="8306" actId="14100"/>
          <ac:spMkLst>
            <pc:docMk/>
            <pc:sldMk cId="233916279" sldId="279"/>
            <ac:spMk id="15" creationId="{B00EFCCE-AB41-42D3-93CB-FE23457F72E0}"/>
          </ac:spMkLst>
        </pc:spChg>
        <pc:spChg chg="mod">
          <ac:chgData name="Jamie Sully" userId="cf61a7df425e08b7" providerId="LiveId" clId="{A8FDB2EF-ED23-4C5A-9942-A0AE7820E4F2}" dt="2018-02-19T18:10:43.622" v="8207" actId="1076"/>
          <ac:spMkLst>
            <pc:docMk/>
            <pc:sldMk cId="233916279" sldId="279"/>
            <ac:spMk id="20" creationId="{29E97140-CFF2-4B65-9E13-B9B28AEF6D1B}"/>
          </ac:spMkLst>
        </pc:spChg>
        <pc:spChg chg="add mod">
          <ac:chgData name="Jamie Sully" userId="cf61a7df425e08b7" providerId="LiveId" clId="{A8FDB2EF-ED23-4C5A-9942-A0AE7820E4F2}" dt="2018-02-19T19:58:12.072" v="8317" actId="20577"/>
          <ac:spMkLst>
            <pc:docMk/>
            <pc:sldMk cId="233916279" sldId="279"/>
            <ac:spMk id="21" creationId="{45715559-5A77-44C1-8EBF-23319E841997}"/>
          </ac:spMkLst>
        </pc:spChg>
        <pc:spChg chg="mod">
          <ac:chgData name="Jamie Sully" userId="cf61a7df425e08b7" providerId="LiveId" clId="{A8FDB2EF-ED23-4C5A-9942-A0AE7820E4F2}" dt="2018-02-19T18:10:43.622" v="8207" actId="1076"/>
          <ac:spMkLst>
            <pc:docMk/>
            <pc:sldMk cId="233916279" sldId="279"/>
            <ac:spMk id="22" creationId="{59CAEC72-5D73-4437-A860-EBC1C8C49AC1}"/>
          </ac:spMkLst>
        </pc:spChg>
        <pc:spChg chg="add mod">
          <ac:chgData name="Jamie Sully" userId="cf61a7df425e08b7" providerId="LiveId" clId="{A8FDB2EF-ED23-4C5A-9942-A0AE7820E4F2}" dt="2018-02-19T19:58:15.658" v="8318" actId="20577"/>
          <ac:spMkLst>
            <pc:docMk/>
            <pc:sldMk cId="233916279" sldId="279"/>
            <ac:spMk id="23" creationId="{6B3EE97E-31E5-4183-A9B9-239A08979385}"/>
          </ac:spMkLst>
        </pc:spChg>
        <pc:spChg chg="add mod">
          <ac:chgData name="Jamie Sully" userId="cf61a7df425e08b7" providerId="LiveId" clId="{A8FDB2EF-ED23-4C5A-9942-A0AE7820E4F2}" dt="2018-02-19T19:58:20.084" v="8320" actId="20577"/>
          <ac:spMkLst>
            <pc:docMk/>
            <pc:sldMk cId="233916279" sldId="279"/>
            <ac:spMk id="24" creationId="{93F03A64-D06F-417B-89B3-B4CE4132A35F}"/>
          </ac:spMkLst>
        </pc:spChg>
        <pc:inkChg chg="add del">
          <ac:chgData name="Jamie Sully" userId="cf61a7df425e08b7" providerId="LiveId" clId="{A8FDB2EF-ED23-4C5A-9942-A0AE7820E4F2}" dt="2018-02-19T19:57:11.107" v="8282"/>
          <ac:inkMkLst>
            <pc:docMk/>
            <pc:sldMk cId="233916279" sldId="279"/>
            <ac:inkMk id="4" creationId="{2F720665-2E20-483D-98C1-1D015DC11234}"/>
          </ac:inkMkLst>
        </pc:inkChg>
        <pc:inkChg chg="add del">
          <ac:chgData name="Jamie Sully" userId="cf61a7df425e08b7" providerId="LiveId" clId="{A8FDB2EF-ED23-4C5A-9942-A0AE7820E4F2}" dt="2018-02-19T19:57:11.107" v="8282"/>
          <ac:inkMkLst>
            <pc:docMk/>
            <pc:sldMk cId="233916279" sldId="279"/>
            <ac:inkMk id="5" creationId="{6398B167-EB37-4EA5-AF7B-BDAA258C1B01}"/>
          </ac:inkMkLst>
        </pc:inkChg>
        <pc:inkChg chg="add del">
          <ac:chgData name="Jamie Sully" userId="cf61a7df425e08b7" providerId="LiveId" clId="{A8FDB2EF-ED23-4C5A-9942-A0AE7820E4F2}" dt="2018-02-19T19:57:11.604" v="8284"/>
          <ac:inkMkLst>
            <pc:docMk/>
            <pc:sldMk cId="233916279" sldId="279"/>
            <ac:inkMk id="6" creationId="{E202A88A-A422-4F63-A5B9-1CBE48F09EA4}"/>
          </ac:inkMkLst>
        </pc:inkChg>
        <pc:inkChg chg="add del">
          <ac:chgData name="Jamie Sully" userId="cf61a7df425e08b7" providerId="LiveId" clId="{A8FDB2EF-ED23-4C5A-9942-A0AE7820E4F2}" dt="2018-02-19T19:57:11.604" v="8284"/>
          <ac:inkMkLst>
            <pc:docMk/>
            <pc:sldMk cId="233916279" sldId="279"/>
            <ac:inkMk id="7" creationId="{02137014-A52D-4EDC-A917-6C78676DAAE5}"/>
          </ac:inkMkLst>
        </pc:inkChg>
        <pc:inkChg chg="add del">
          <ac:chgData name="Jamie Sully" userId="cf61a7df425e08b7" providerId="LiveId" clId="{A8FDB2EF-ED23-4C5A-9942-A0AE7820E4F2}" dt="2018-02-19T19:57:14.611" v="8291"/>
          <ac:inkMkLst>
            <pc:docMk/>
            <pc:sldMk cId="233916279" sldId="279"/>
            <ac:inkMk id="8" creationId="{4BD7F67E-2585-40BD-B097-696F04BACE4C}"/>
          </ac:inkMkLst>
        </pc:inkChg>
        <pc:inkChg chg="add del">
          <ac:chgData name="Jamie Sully" userId="cf61a7df425e08b7" providerId="LiveId" clId="{A8FDB2EF-ED23-4C5A-9942-A0AE7820E4F2}" dt="2018-02-19T19:57:12.387" v="8287"/>
          <ac:inkMkLst>
            <pc:docMk/>
            <pc:sldMk cId="233916279" sldId="279"/>
            <ac:inkMk id="9" creationId="{AF19C79B-77DF-4AC6-B53A-3471EEFD0942}"/>
          </ac:inkMkLst>
        </pc:inkChg>
        <pc:inkChg chg="add del">
          <ac:chgData name="Jamie Sully" userId="cf61a7df425e08b7" providerId="LiveId" clId="{A8FDB2EF-ED23-4C5A-9942-A0AE7820E4F2}" dt="2018-02-19T19:57:12.387" v="8287"/>
          <ac:inkMkLst>
            <pc:docMk/>
            <pc:sldMk cId="233916279" sldId="279"/>
            <ac:inkMk id="10" creationId="{0FAADC60-0FEB-477E-8B74-0AA88908F926}"/>
          </ac:inkMkLst>
        </pc:inkChg>
        <pc:inkChg chg="add del">
          <ac:chgData name="Jamie Sully" userId="cf61a7df425e08b7" providerId="LiveId" clId="{A8FDB2EF-ED23-4C5A-9942-A0AE7820E4F2}" dt="2018-02-19T19:57:13.083" v="8289"/>
          <ac:inkMkLst>
            <pc:docMk/>
            <pc:sldMk cId="233916279" sldId="279"/>
            <ac:inkMk id="11" creationId="{D36E2E08-7BE1-4AED-8AF5-69B8CE9AB014}"/>
          </ac:inkMkLst>
        </pc:inkChg>
        <pc:inkChg chg="add del">
          <ac:chgData name="Jamie Sully" userId="cf61a7df425e08b7" providerId="LiveId" clId="{A8FDB2EF-ED23-4C5A-9942-A0AE7820E4F2}" dt="2018-02-19T19:57:13.083" v="8289"/>
          <ac:inkMkLst>
            <pc:docMk/>
            <pc:sldMk cId="233916279" sldId="279"/>
            <ac:inkMk id="12" creationId="{3AE8B6A4-3306-49C2-819C-539AEF859588}"/>
          </ac:inkMkLst>
        </pc:inkChg>
        <pc:inkChg chg="add del">
          <ac:chgData name="Jamie Sully" userId="cf61a7df425e08b7" providerId="LiveId" clId="{A8FDB2EF-ED23-4C5A-9942-A0AE7820E4F2}" dt="2018-02-19T19:57:14.611" v="8290"/>
          <ac:inkMkLst>
            <pc:docMk/>
            <pc:sldMk cId="233916279" sldId="279"/>
            <ac:inkMk id="13" creationId="{0B9A2207-3420-43F1-80CB-46E693A7E87D}"/>
          </ac:inkMkLst>
        </pc:inkChg>
        <pc:inkChg chg="add">
          <ac:chgData name="Jamie Sully" userId="cf61a7df425e08b7" providerId="LiveId" clId="{A8FDB2EF-ED23-4C5A-9942-A0AE7820E4F2}" dt="2018-02-19T19:57:14.674" v="8292"/>
          <ac:inkMkLst>
            <pc:docMk/>
            <pc:sldMk cId="233916279" sldId="279"/>
            <ac:inkMk id="14" creationId="{06BD27B3-CEDE-4654-A4C1-81F17EBAD40B}"/>
          </ac:inkMkLst>
        </pc:inkChg>
        <pc:inkChg chg="mod">
          <ac:chgData name="Jamie Sully" userId="cf61a7df425e08b7" providerId="LiveId" clId="{A8FDB2EF-ED23-4C5A-9942-A0AE7820E4F2}" dt="2018-02-19T18:10:43.622" v="8207" actId="1076"/>
          <ac:inkMkLst>
            <pc:docMk/>
            <pc:sldMk cId="233916279" sldId="279"/>
            <ac:inkMk id="38" creationId="{F6D42BA0-1CFE-44DB-A6C3-9FA29DE874CB}"/>
          </ac:inkMkLst>
        </pc:inkChg>
        <pc:inkChg chg="mod">
          <ac:chgData name="Jamie Sully" userId="cf61a7df425e08b7" providerId="LiveId" clId="{A8FDB2EF-ED23-4C5A-9942-A0AE7820E4F2}" dt="2018-02-19T18:10:43.622" v="8207" actId="1076"/>
          <ac:inkMkLst>
            <pc:docMk/>
            <pc:sldMk cId="233916279" sldId="279"/>
            <ac:inkMk id="81" creationId="{58430826-53B5-4EE8-9D7E-DE6A6FD7DE52}"/>
          </ac:inkMkLst>
        </pc:inkChg>
      </pc:sldChg>
      <pc:sldChg chg="addSp modSp add modAnim">
        <pc:chgData name="Jamie Sully" userId="cf61a7df425e08b7" providerId="LiveId" clId="{A8FDB2EF-ED23-4C5A-9942-A0AE7820E4F2}" dt="2018-02-20T15:19:45.798" v="14952"/>
        <pc:sldMkLst>
          <pc:docMk/>
          <pc:sldMk cId="1505306582" sldId="280"/>
        </pc:sldMkLst>
        <pc:spChg chg="mod">
          <ac:chgData name="Jamie Sully" userId="cf61a7df425e08b7" providerId="LiveId" clId="{A8FDB2EF-ED23-4C5A-9942-A0AE7820E4F2}" dt="2018-02-19T17:10:10.866" v="8055" actId="20577"/>
          <ac:spMkLst>
            <pc:docMk/>
            <pc:sldMk cId="1505306582" sldId="280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19T17:10:19.689" v="8056" actId="113"/>
          <ac:spMkLst>
            <pc:docMk/>
            <pc:sldMk cId="1505306582" sldId="280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19T17:49:54.540" v="8079" actId="1076"/>
          <ac:spMkLst>
            <pc:docMk/>
            <pc:sldMk cId="1505306582" sldId="280"/>
            <ac:spMk id="9" creationId="{02E34260-BE93-4701-8E0E-4FA77CBFE718}"/>
          </ac:spMkLst>
        </pc:spChg>
        <pc:spChg chg="add mod">
          <ac:chgData name="Jamie Sully" userId="cf61a7df425e08b7" providerId="LiveId" clId="{A8FDB2EF-ED23-4C5A-9942-A0AE7820E4F2}" dt="2018-02-19T17:51:35.202" v="8111" actId="1076"/>
          <ac:spMkLst>
            <pc:docMk/>
            <pc:sldMk cId="1505306582" sldId="280"/>
            <ac:spMk id="10" creationId="{C3210AB2-E5AE-48D5-AE2C-57EB8B77D688}"/>
          </ac:spMkLst>
        </pc:spChg>
        <pc:spChg chg="add mod">
          <ac:chgData name="Jamie Sully" userId="cf61a7df425e08b7" providerId="LiveId" clId="{A8FDB2EF-ED23-4C5A-9942-A0AE7820E4F2}" dt="2018-02-19T17:50:47.025" v="8110" actId="1076"/>
          <ac:spMkLst>
            <pc:docMk/>
            <pc:sldMk cId="1505306582" sldId="280"/>
            <ac:spMk id="31" creationId="{ADFCD818-B4FC-4FC7-9AF1-480E4811C45E}"/>
          </ac:spMkLst>
        </pc:spChg>
        <pc:spChg chg="mod">
          <ac:chgData name="Jamie Sully" userId="cf61a7df425e08b7" providerId="LiveId" clId="{A8FDB2EF-ED23-4C5A-9942-A0AE7820E4F2}" dt="2018-02-20T15:19:33.194" v="14947" actId="164"/>
          <ac:spMkLst>
            <pc:docMk/>
            <pc:sldMk cId="1505306582" sldId="280"/>
            <ac:spMk id="82" creationId="{0655CBFB-6022-4FAA-8C5B-CE0AE71D174B}"/>
          </ac:spMkLst>
        </pc:spChg>
        <pc:grpChg chg="add mod">
          <ac:chgData name="Jamie Sully" userId="cf61a7df425e08b7" providerId="LiveId" clId="{A8FDB2EF-ED23-4C5A-9942-A0AE7820E4F2}" dt="2018-02-19T17:09:23.115" v="7953" actId="1076"/>
          <ac:grpSpMkLst>
            <pc:docMk/>
            <pc:sldMk cId="1505306582" sldId="280"/>
            <ac:grpSpMk id="8" creationId="{4AB157F6-640C-4877-8329-095AA3E45446}"/>
          </ac:grpSpMkLst>
        </pc:grpChg>
        <pc:grpChg chg="add mod">
          <ac:chgData name="Jamie Sully" userId="cf61a7df425e08b7" providerId="LiveId" clId="{A8FDB2EF-ED23-4C5A-9942-A0AE7820E4F2}" dt="2018-02-20T15:19:33.194" v="14947" actId="164"/>
          <ac:grpSpMkLst>
            <pc:docMk/>
            <pc:sldMk cId="1505306582" sldId="280"/>
            <ac:grpSpMk id="12" creationId="{0A84BDBC-3CE8-4329-84AA-036414CA03DD}"/>
          </ac:grpSpMkLst>
        </pc:grpChg>
        <pc:picChg chg="add mod">
          <ac:chgData name="Jamie Sully" userId="cf61a7df425e08b7" providerId="LiveId" clId="{A8FDB2EF-ED23-4C5A-9942-A0AE7820E4F2}" dt="2018-02-19T18:08:23.246" v="8116" actId="1076"/>
          <ac:picMkLst>
            <pc:docMk/>
            <pc:sldMk cId="1505306582" sldId="280"/>
            <ac:picMk id="11" creationId="{5FA23ABE-D78C-467C-9F5D-8BDA5560A3D7}"/>
          </ac:picMkLst>
        </pc:pic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87" creationId="{7AE6D757-FA8E-485E-A21F-3D1562D4072C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88" creationId="{3B4C800F-7178-473E-83A5-D30C9030BD8F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89" creationId="{55E13254-04FB-4758-9E09-75847E35B488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0" creationId="{E5550CD1-54D8-47E4-959D-D0B1CD73476C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1" creationId="{C3A16001-E8BC-4B7B-BFAF-2B2AA35470EE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2" creationId="{1BDDB12F-6333-46C5-B128-5571A40A5F37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3" creationId="{AD7FD4DE-139C-475F-88F0-B76C6DC5064F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4" creationId="{D2A243EA-CA05-4193-9268-2D4D85327E3B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5" creationId="{DE18B03E-874B-44C4-B64F-097163B4249F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6" creationId="{94C17012-823A-4C74-B31A-A9225F490D37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7" creationId="{4C6F0DC3-872E-43D1-9385-3775F45242AA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8" creationId="{1AE4420D-66AF-4F0E-988D-607FE40EE9E5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99" creationId="{09379AEE-E063-4877-8193-EDF710F0B58D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101" creationId="{FBB19871-9724-4FE5-A7D4-F62740FCAC65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102" creationId="{6BB22C62-5B7A-4E72-9E17-E5AD3D5D4B39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103" creationId="{8031CA72-0667-4FFE-B2D2-17A8538038CC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104" creationId="{6D4D1CD9-B18A-4B0F-A80C-B3F825E140B5}"/>
          </ac:inkMkLst>
        </pc:inkChg>
        <pc:inkChg chg="mod">
          <ac:chgData name="Jamie Sully" userId="cf61a7df425e08b7" providerId="LiveId" clId="{A8FDB2EF-ED23-4C5A-9942-A0AE7820E4F2}" dt="2018-02-20T15:19:33.194" v="14947" actId="164"/>
          <ac:inkMkLst>
            <pc:docMk/>
            <pc:sldMk cId="1505306582" sldId="280"/>
            <ac:inkMk id="105" creationId="{1A96153A-FD37-4DA1-91C3-4C241492A475}"/>
          </ac:inkMkLst>
        </pc:inkChg>
        <pc:cxnChg chg="add mod">
          <ac:chgData name="Jamie Sully" userId="cf61a7df425e08b7" providerId="LiveId" clId="{A8FDB2EF-ED23-4C5A-9942-A0AE7820E4F2}" dt="2018-02-19T16:48:33.891" v="7936" actId="692"/>
          <ac:cxnSpMkLst>
            <pc:docMk/>
            <pc:sldMk cId="1505306582" sldId="280"/>
            <ac:cxnSpMk id="5" creationId="{7BC7956B-2EA4-42F3-AA6F-A2A734DEA63A}"/>
          </ac:cxnSpMkLst>
        </pc:cxnChg>
        <pc:cxnChg chg="add mod">
          <ac:chgData name="Jamie Sully" userId="cf61a7df425e08b7" providerId="LiveId" clId="{A8FDB2EF-ED23-4C5A-9942-A0AE7820E4F2}" dt="2018-02-19T16:48:33.891" v="7936" actId="692"/>
          <ac:cxnSpMkLst>
            <pc:docMk/>
            <pc:sldMk cId="1505306582" sldId="280"/>
            <ac:cxnSpMk id="7" creationId="{5E7365E5-C9A9-4F23-BEAC-EEF4528044A5}"/>
          </ac:cxnSpMkLst>
        </pc:cxnChg>
        <pc:cxnChg chg="add mod">
          <ac:chgData name="Jamie Sully" userId="cf61a7df425e08b7" providerId="LiveId" clId="{A8FDB2EF-ED23-4C5A-9942-A0AE7820E4F2}" dt="2018-02-19T16:48:33.891" v="7936" actId="692"/>
          <ac:cxnSpMkLst>
            <pc:docMk/>
            <pc:sldMk cId="1505306582" sldId="280"/>
            <ac:cxnSpMk id="27" creationId="{0E64E7A9-8949-41DA-BF80-7D5AA3A5F92C}"/>
          </ac:cxnSpMkLst>
        </pc:cxnChg>
      </pc:sldChg>
      <pc:sldChg chg="addSp modSp add modAnim">
        <pc:chgData name="Jamie Sully" userId="cf61a7df425e08b7" providerId="LiveId" clId="{A8FDB2EF-ED23-4C5A-9942-A0AE7820E4F2}" dt="2018-02-20T14:37:44.808" v="14104"/>
        <pc:sldMkLst>
          <pc:docMk/>
          <pc:sldMk cId="2249426899" sldId="281"/>
        </pc:sldMkLst>
        <pc:spChg chg="mod">
          <ac:chgData name="Jamie Sully" userId="cf61a7df425e08b7" providerId="LiveId" clId="{A8FDB2EF-ED23-4C5A-9942-A0AE7820E4F2}" dt="2018-02-20T02:11:23.908" v="13029"/>
          <ac:spMkLst>
            <pc:docMk/>
            <pc:sldMk cId="2249426899" sldId="281"/>
            <ac:spMk id="3" creationId="{4497EDF5-335E-4E46-BE28-75DD56F9E260}"/>
          </ac:spMkLst>
        </pc:spChg>
        <pc:picChg chg="add mod">
          <ac:chgData name="Jamie Sully" userId="cf61a7df425e08b7" providerId="LiveId" clId="{A8FDB2EF-ED23-4C5A-9942-A0AE7820E4F2}" dt="2018-02-19T21:29:24.013" v="10689" actId="1076"/>
          <ac:picMkLst>
            <pc:docMk/>
            <pc:sldMk cId="2249426899" sldId="281"/>
            <ac:picMk id="4" creationId="{F8806592-467F-44B9-A1CC-17E79F4300F3}"/>
          </ac:picMkLst>
        </pc:picChg>
      </pc:sldChg>
      <pc:sldChg chg="add del">
        <pc:chgData name="Jamie Sully" userId="cf61a7df425e08b7" providerId="LiveId" clId="{A8FDB2EF-ED23-4C5A-9942-A0AE7820E4F2}" dt="2018-02-19T20:51:50.717" v="9473"/>
        <pc:sldMkLst>
          <pc:docMk/>
          <pc:sldMk cId="1429649817" sldId="282"/>
        </pc:sldMkLst>
      </pc:sldChg>
      <pc:sldChg chg="modSp add modAnim">
        <pc:chgData name="Jamie Sully" userId="cf61a7df425e08b7" providerId="LiveId" clId="{A8FDB2EF-ED23-4C5A-9942-A0AE7820E4F2}" dt="2018-02-20T15:00:26.943" v="14548" actId="20577"/>
        <pc:sldMkLst>
          <pc:docMk/>
          <pc:sldMk cId="2624507710" sldId="282"/>
        </pc:sldMkLst>
        <pc:spChg chg="mod">
          <ac:chgData name="Jamie Sully" userId="cf61a7df425e08b7" providerId="LiveId" clId="{A8FDB2EF-ED23-4C5A-9942-A0AE7820E4F2}" dt="2018-02-19T22:03:14.021" v="11173" actId="20577"/>
          <ac:spMkLst>
            <pc:docMk/>
            <pc:sldMk cId="2624507710" sldId="282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20T15:00:26.943" v="14548" actId="20577"/>
          <ac:spMkLst>
            <pc:docMk/>
            <pc:sldMk cId="2624507710" sldId="282"/>
            <ac:spMk id="3" creationId="{4497EDF5-335E-4E46-BE28-75DD56F9E260}"/>
          </ac:spMkLst>
        </pc:spChg>
      </pc:sldChg>
      <pc:sldChg chg="modSp add modAnim">
        <pc:chgData name="Jamie Sully" userId="cf61a7df425e08b7" providerId="LiveId" clId="{A8FDB2EF-ED23-4C5A-9942-A0AE7820E4F2}" dt="2018-02-20T15:52:38.019" v="16214" actId="1076"/>
        <pc:sldMkLst>
          <pc:docMk/>
          <pc:sldMk cId="4050009084" sldId="283"/>
        </pc:sldMkLst>
        <pc:spChg chg="mod">
          <ac:chgData name="Jamie Sully" userId="cf61a7df425e08b7" providerId="LiveId" clId="{A8FDB2EF-ED23-4C5A-9942-A0AE7820E4F2}" dt="2018-02-20T01:48:54.559" v="12468" actId="20577"/>
          <ac:spMkLst>
            <pc:docMk/>
            <pc:sldMk cId="4050009084" sldId="283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20T01:57:44.419" v="12970" actId="20577"/>
          <ac:spMkLst>
            <pc:docMk/>
            <pc:sldMk cId="4050009084" sldId="283"/>
            <ac:spMk id="3" creationId="{4497EDF5-335E-4E46-BE28-75DD56F9E260}"/>
          </ac:spMkLst>
        </pc:spChg>
        <pc:picChg chg="mod">
          <ac:chgData name="Jamie Sully" userId="cf61a7df425e08b7" providerId="LiveId" clId="{A8FDB2EF-ED23-4C5A-9942-A0AE7820E4F2}" dt="2018-02-20T15:52:38.019" v="16214" actId="1076"/>
          <ac:picMkLst>
            <pc:docMk/>
            <pc:sldMk cId="4050009084" sldId="283"/>
            <ac:picMk id="4" creationId="{DC601647-6E71-4835-A357-68AE82DACDF7}"/>
          </ac:picMkLst>
        </pc:picChg>
      </pc:sldChg>
      <pc:sldChg chg="addSp delSp modSp add modAnim modNotesTx">
        <pc:chgData name="Jamie Sully" userId="cf61a7df425e08b7" providerId="LiveId" clId="{A8FDB2EF-ED23-4C5A-9942-A0AE7820E4F2}" dt="2018-02-20T16:04:22.267" v="16264" actId="478"/>
        <pc:sldMkLst>
          <pc:docMk/>
          <pc:sldMk cId="2133082970" sldId="284"/>
        </pc:sldMkLst>
        <pc:spChg chg="mod">
          <ac:chgData name="Jamie Sully" userId="cf61a7df425e08b7" providerId="LiveId" clId="{A8FDB2EF-ED23-4C5A-9942-A0AE7820E4F2}" dt="2018-02-20T14:27:43.949" v="14049" actId="20577"/>
          <ac:spMkLst>
            <pc:docMk/>
            <pc:sldMk cId="2133082970" sldId="284"/>
            <ac:spMk id="3" creationId="{4497EDF5-335E-4E46-BE28-75DD56F9E260}"/>
          </ac:spMkLst>
        </pc:spChg>
        <pc:spChg chg="add mod">
          <ac:chgData name="Jamie Sully" userId="cf61a7df425e08b7" providerId="LiveId" clId="{A8FDB2EF-ED23-4C5A-9942-A0AE7820E4F2}" dt="2018-02-20T14:21:51.662" v="13982" actId="1076"/>
          <ac:spMkLst>
            <pc:docMk/>
            <pc:sldMk cId="2133082970" sldId="284"/>
            <ac:spMk id="4" creationId="{825E2FAA-5058-43AF-B6AF-4AC8BA5FA96B}"/>
          </ac:spMkLst>
        </pc:spChg>
        <pc:spChg chg="add mod">
          <ac:chgData name="Jamie Sully" userId="cf61a7df425e08b7" providerId="LiveId" clId="{A8FDB2EF-ED23-4C5A-9942-A0AE7820E4F2}" dt="2018-02-20T14:22:42.194" v="13988" actId="1076"/>
          <ac:spMkLst>
            <pc:docMk/>
            <pc:sldMk cId="2133082970" sldId="284"/>
            <ac:spMk id="5" creationId="{32584771-337F-43E0-95B3-0C07C0A01706}"/>
          </ac:spMkLst>
        </pc:spChg>
        <pc:spChg chg="add del mod">
          <ac:chgData name="Jamie Sully" userId="cf61a7df425e08b7" providerId="LiveId" clId="{A8FDB2EF-ED23-4C5A-9942-A0AE7820E4F2}" dt="2018-02-20T02:43:35.918" v="13644"/>
          <ac:spMkLst>
            <pc:docMk/>
            <pc:sldMk cId="2133082970" sldId="284"/>
            <ac:spMk id="6" creationId="{7CAE0A98-0B95-4C88-AE9D-EF600ECF7F61}"/>
          </ac:spMkLst>
        </pc:spChg>
        <pc:spChg chg="add del mod">
          <ac:chgData name="Jamie Sully" userId="cf61a7df425e08b7" providerId="LiveId" clId="{A8FDB2EF-ED23-4C5A-9942-A0AE7820E4F2}" dt="2018-02-20T02:43:35.918" v="13642" actId="478"/>
          <ac:spMkLst>
            <pc:docMk/>
            <pc:sldMk cId="2133082970" sldId="284"/>
            <ac:spMk id="7" creationId="{0EB0FF61-2190-4363-98A1-5B3AEB72EAC8}"/>
          </ac:spMkLst>
        </pc:spChg>
        <pc:spChg chg="add mod">
          <ac:chgData name="Jamie Sully" userId="cf61a7df425e08b7" providerId="LiveId" clId="{A8FDB2EF-ED23-4C5A-9942-A0AE7820E4F2}" dt="2018-02-20T14:28:58.350" v="14059" actId="164"/>
          <ac:spMkLst>
            <pc:docMk/>
            <pc:sldMk cId="2133082970" sldId="284"/>
            <ac:spMk id="8" creationId="{89487359-4FDD-4A5B-8FB7-844476850BCD}"/>
          </ac:spMkLst>
        </pc:spChg>
        <pc:spChg chg="add mod">
          <ac:chgData name="Jamie Sully" userId="cf61a7df425e08b7" providerId="LiveId" clId="{A8FDB2EF-ED23-4C5A-9942-A0AE7820E4F2}" dt="2018-02-20T14:28:58.350" v="14059" actId="164"/>
          <ac:spMkLst>
            <pc:docMk/>
            <pc:sldMk cId="2133082970" sldId="284"/>
            <ac:spMk id="9" creationId="{90DFCA96-61EA-441D-81E0-8EF738607376}"/>
          </ac:spMkLst>
        </pc:spChg>
        <pc:spChg chg="add mod">
          <ac:chgData name="Jamie Sully" userId="cf61a7df425e08b7" providerId="LiveId" clId="{A8FDB2EF-ED23-4C5A-9942-A0AE7820E4F2}" dt="2018-02-20T14:28:58.350" v="14059" actId="164"/>
          <ac:spMkLst>
            <pc:docMk/>
            <pc:sldMk cId="2133082970" sldId="284"/>
            <ac:spMk id="10" creationId="{8F2281B6-C563-4B68-A726-BD08BBD32CD5}"/>
          </ac:spMkLst>
        </pc:spChg>
        <pc:spChg chg="add del mod">
          <ac:chgData name="Jamie Sully" userId="cf61a7df425e08b7" providerId="LiveId" clId="{A8FDB2EF-ED23-4C5A-9942-A0AE7820E4F2}" dt="2018-02-20T14:20:48.907" v="13973" actId="478"/>
          <ac:spMkLst>
            <pc:docMk/>
            <pc:sldMk cId="2133082970" sldId="284"/>
            <ac:spMk id="11" creationId="{5AEAA1F9-06A6-4F52-9752-C0FA15E19674}"/>
          </ac:spMkLst>
        </pc:spChg>
        <pc:spChg chg="add del mod">
          <ac:chgData name="Jamie Sully" userId="cf61a7df425e08b7" providerId="LiveId" clId="{A8FDB2EF-ED23-4C5A-9942-A0AE7820E4F2}" dt="2018-02-20T14:20:46.217" v="13972" actId="478"/>
          <ac:spMkLst>
            <pc:docMk/>
            <pc:sldMk cId="2133082970" sldId="284"/>
            <ac:spMk id="12" creationId="{7966AC98-248D-418D-B91E-6EEB25DA38CF}"/>
          </ac:spMkLst>
        </pc:spChg>
        <pc:spChg chg="add mod">
          <ac:chgData name="Jamie Sully" userId="cf61a7df425e08b7" providerId="LiveId" clId="{A8FDB2EF-ED23-4C5A-9942-A0AE7820E4F2}" dt="2018-02-20T02:46:06.520" v="13722" actId="20577"/>
          <ac:spMkLst>
            <pc:docMk/>
            <pc:sldMk cId="2133082970" sldId="284"/>
            <ac:spMk id="13" creationId="{54EAABA6-F980-4E0F-A57E-90B68D1DFEB7}"/>
          </ac:spMkLst>
        </pc:spChg>
        <pc:spChg chg="add mod">
          <ac:chgData name="Jamie Sully" userId="cf61a7df425e08b7" providerId="LiveId" clId="{A8FDB2EF-ED23-4C5A-9942-A0AE7820E4F2}" dt="2018-02-20T14:28:58.350" v="14059" actId="164"/>
          <ac:spMkLst>
            <pc:docMk/>
            <pc:sldMk cId="2133082970" sldId="284"/>
            <ac:spMk id="14" creationId="{D0251209-6550-4EDD-AC59-E178A05EA74D}"/>
          </ac:spMkLst>
        </pc:spChg>
        <pc:spChg chg="add del mod">
          <ac:chgData name="Jamie Sully" userId="cf61a7df425e08b7" providerId="LiveId" clId="{A8FDB2EF-ED23-4C5A-9942-A0AE7820E4F2}" dt="2018-02-20T14:28:58.350" v="14059" actId="164"/>
          <ac:spMkLst>
            <pc:docMk/>
            <pc:sldMk cId="2133082970" sldId="284"/>
            <ac:spMk id="15" creationId="{AA53D8B6-8D70-493F-8338-3C48558A0CC5}"/>
          </ac:spMkLst>
        </pc:spChg>
        <pc:spChg chg="add del mod">
          <ac:chgData name="Jamie Sully" userId="cf61a7df425e08b7" providerId="LiveId" clId="{A8FDB2EF-ED23-4C5A-9942-A0AE7820E4F2}" dt="2018-02-20T14:20:52.675" v="13976" actId="478"/>
          <ac:spMkLst>
            <pc:docMk/>
            <pc:sldMk cId="2133082970" sldId="284"/>
            <ac:spMk id="16" creationId="{38F8F9E3-038F-4C8B-AD69-42D570EF5E29}"/>
          </ac:spMkLst>
        </pc:spChg>
        <pc:spChg chg="add del mod">
          <ac:chgData name="Jamie Sully" userId="cf61a7df425e08b7" providerId="LiveId" clId="{A8FDB2EF-ED23-4C5A-9942-A0AE7820E4F2}" dt="2018-02-20T14:20:51.725" v="13975" actId="478"/>
          <ac:spMkLst>
            <pc:docMk/>
            <pc:sldMk cId="2133082970" sldId="284"/>
            <ac:spMk id="17" creationId="{D50520E7-9A57-4E8C-A889-55EA55BADD82}"/>
          </ac:spMkLst>
        </pc:spChg>
        <pc:spChg chg="add mod ord">
          <ac:chgData name="Jamie Sully" userId="cf61a7df425e08b7" providerId="LiveId" clId="{A8FDB2EF-ED23-4C5A-9942-A0AE7820E4F2}" dt="2018-02-20T02:48:14.794" v="13752" actId="1076"/>
          <ac:spMkLst>
            <pc:docMk/>
            <pc:sldMk cId="2133082970" sldId="284"/>
            <ac:spMk id="18" creationId="{54FD5E79-5879-47D8-A15A-79E25F0941A2}"/>
          </ac:spMkLst>
        </pc:spChg>
        <pc:spChg chg="add mod ord">
          <ac:chgData name="Jamie Sully" userId="cf61a7df425e08b7" providerId="LiveId" clId="{A8FDB2EF-ED23-4C5A-9942-A0AE7820E4F2}" dt="2018-02-20T14:39:27.603" v="14114" actId="164"/>
          <ac:spMkLst>
            <pc:docMk/>
            <pc:sldMk cId="2133082970" sldId="284"/>
            <ac:spMk id="19" creationId="{1B45F834-BE0D-494D-A3E4-376ABF2B192C}"/>
          </ac:spMkLst>
        </pc:spChg>
        <pc:spChg chg="add mod">
          <ac:chgData name="Jamie Sully" userId="cf61a7df425e08b7" providerId="LiveId" clId="{A8FDB2EF-ED23-4C5A-9942-A0AE7820E4F2}" dt="2018-02-20T14:39:27.603" v="14114" actId="164"/>
          <ac:spMkLst>
            <pc:docMk/>
            <pc:sldMk cId="2133082970" sldId="284"/>
            <ac:spMk id="20" creationId="{2C9EFE82-60AE-4B53-AA25-D1E4334FDC5F}"/>
          </ac:spMkLst>
        </pc:spChg>
        <pc:spChg chg="add mod">
          <ac:chgData name="Jamie Sully" userId="cf61a7df425e08b7" providerId="LiveId" clId="{A8FDB2EF-ED23-4C5A-9942-A0AE7820E4F2}" dt="2018-02-20T14:39:27.603" v="14114" actId="164"/>
          <ac:spMkLst>
            <pc:docMk/>
            <pc:sldMk cId="2133082970" sldId="284"/>
            <ac:spMk id="21" creationId="{2AAD2A77-DDBE-4D6F-8732-2416CF7FF717}"/>
          </ac:spMkLst>
        </pc:spChg>
        <pc:spChg chg="add mod">
          <ac:chgData name="Jamie Sully" userId="cf61a7df425e08b7" providerId="LiveId" clId="{A8FDB2EF-ED23-4C5A-9942-A0AE7820E4F2}" dt="2018-02-20T14:39:27.603" v="14114" actId="164"/>
          <ac:spMkLst>
            <pc:docMk/>
            <pc:sldMk cId="2133082970" sldId="284"/>
            <ac:spMk id="22" creationId="{94CCDB95-417B-4457-A3D7-0F7BB4FC337E}"/>
          </ac:spMkLst>
        </pc:spChg>
        <pc:spChg chg="add mod">
          <ac:chgData name="Jamie Sully" userId="cf61a7df425e08b7" providerId="LiveId" clId="{A8FDB2EF-ED23-4C5A-9942-A0AE7820E4F2}" dt="2018-02-20T02:48:23.012" v="13754" actId="1076"/>
          <ac:spMkLst>
            <pc:docMk/>
            <pc:sldMk cId="2133082970" sldId="284"/>
            <ac:spMk id="23" creationId="{582F74CE-98F2-44CB-AA4C-D0928A8B421E}"/>
          </ac:spMkLst>
        </pc:spChg>
        <pc:spChg chg="add mod">
          <ac:chgData name="Jamie Sully" userId="cf61a7df425e08b7" providerId="LiveId" clId="{A8FDB2EF-ED23-4C5A-9942-A0AE7820E4F2}" dt="2018-02-20T14:38:55.135" v="14111" actId="164"/>
          <ac:spMkLst>
            <pc:docMk/>
            <pc:sldMk cId="2133082970" sldId="284"/>
            <ac:spMk id="27" creationId="{2C9EEBDE-B88E-4223-8A57-5465B3E90747}"/>
          </ac:spMkLst>
        </pc:spChg>
        <pc:spChg chg="add mod">
          <ac:chgData name="Jamie Sully" userId="cf61a7df425e08b7" providerId="LiveId" clId="{A8FDB2EF-ED23-4C5A-9942-A0AE7820E4F2}" dt="2018-02-20T14:38:55.135" v="14111" actId="164"/>
          <ac:spMkLst>
            <pc:docMk/>
            <pc:sldMk cId="2133082970" sldId="284"/>
            <ac:spMk id="28" creationId="{D345A381-07C0-4205-929A-158B6AC02EFD}"/>
          </ac:spMkLst>
        </pc:spChg>
        <pc:spChg chg="add mod">
          <ac:chgData name="Jamie Sully" userId="cf61a7df425e08b7" providerId="LiveId" clId="{A8FDB2EF-ED23-4C5A-9942-A0AE7820E4F2}" dt="2018-02-20T14:26:12.363" v="14009" actId="1076"/>
          <ac:spMkLst>
            <pc:docMk/>
            <pc:sldMk cId="2133082970" sldId="284"/>
            <ac:spMk id="29" creationId="{0B1969AD-497E-44FD-A8A3-29F8192CEE99}"/>
          </ac:spMkLst>
        </pc:spChg>
        <pc:spChg chg="add del mod">
          <ac:chgData name="Jamie Sully" userId="cf61a7df425e08b7" providerId="LiveId" clId="{A8FDB2EF-ED23-4C5A-9942-A0AE7820E4F2}" dt="2018-02-20T14:27:38.090" v="14047" actId="478"/>
          <ac:spMkLst>
            <pc:docMk/>
            <pc:sldMk cId="2133082970" sldId="284"/>
            <ac:spMk id="30" creationId="{617B5792-3181-4A96-83E3-901B6FC7001A}"/>
          </ac:spMkLst>
        </pc:spChg>
        <pc:spChg chg="add mod">
          <ac:chgData name="Jamie Sully" userId="cf61a7df425e08b7" providerId="LiveId" clId="{A8FDB2EF-ED23-4C5A-9942-A0AE7820E4F2}" dt="2018-02-20T15:51:30.765" v="16213" actId="1076"/>
          <ac:spMkLst>
            <pc:docMk/>
            <pc:sldMk cId="2133082970" sldId="284"/>
            <ac:spMk id="42" creationId="{853ED1CC-24FB-42B6-B707-7380E5C2EC6B}"/>
          </ac:spMkLst>
        </pc:spChg>
        <pc:spChg chg="add del mod">
          <ac:chgData name="Jamie Sully" userId="cf61a7df425e08b7" providerId="LiveId" clId="{A8FDB2EF-ED23-4C5A-9942-A0AE7820E4F2}" dt="2018-02-20T16:04:22.267" v="16264" actId="478"/>
          <ac:spMkLst>
            <pc:docMk/>
            <pc:sldMk cId="2133082970" sldId="284"/>
            <ac:spMk id="43" creationId="{32FFA914-A911-4AC3-A227-92CD46F67342}"/>
          </ac:spMkLst>
        </pc:spChg>
        <pc:grpChg chg="add mod">
          <ac:chgData name="Jamie Sully" userId="cf61a7df425e08b7" providerId="LiveId" clId="{A8FDB2EF-ED23-4C5A-9942-A0AE7820E4F2}" dt="2018-02-20T14:28:58.350" v="14059" actId="164"/>
          <ac:grpSpMkLst>
            <pc:docMk/>
            <pc:sldMk cId="2133082970" sldId="284"/>
            <ac:grpSpMk id="31" creationId="{A32B72A9-40C8-4550-8A7A-4EA7AA4001E9}"/>
          </ac:grpSpMkLst>
        </pc:grpChg>
        <pc:grpChg chg="add mod">
          <ac:chgData name="Jamie Sully" userId="cf61a7df425e08b7" providerId="LiveId" clId="{A8FDB2EF-ED23-4C5A-9942-A0AE7820E4F2}" dt="2018-02-20T14:38:55.135" v="14111" actId="164"/>
          <ac:grpSpMkLst>
            <pc:docMk/>
            <pc:sldMk cId="2133082970" sldId="284"/>
            <ac:grpSpMk id="40" creationId="{C7156209-82F3-41E0-AC71-4DBC039CE147}"/>
          </ac:grpSpMkLst>
        </pc:grpChg>
        <pc:grpChg chg="add mod">
          <ac:chgData name="Jamie Sully" userId="cf61a7df425e08b7" providerId="LiveId" clId="{A8FDB2EF-ED23-4C5A-9942-A0AE7820E4F2}" dt="2018-02-20T14:39:27.603" v="14114" actId="164"/>
          <ac:grpSpMkLst>
            <pc:docMk/>
            <pc:sldMk cId="2133082970" sldId="284"/>
            <ac:grpSpMk id="41" creationId="{7E516591-6A89-469C-BA5A-13A67FD7C9F2}"/>
          </ac:grpSpMkLst>
        </pc:grpChg>
        <pc:inkChg chg="add del">
          <ac:chgData name="Jamie Sully" userId="cf61a7df425e08b7" providerId="LiveId" clId="{A8FDB2EF-ED23-4C5A-9942-A0AE7820E4F2}" dt="2018-02-20T14:19:05.216" v="13964"/>
          <ac:inkMkLst>
            <pc:docMk/>
            <pc:sldMk cId="2133082970" sldId="284"/>
            <ac:inkMk id="24" creationId="{D63EF857-4D03-4995-BF10-199ADD622910}"/>
          </ac:inkMkLst>
        </pc:inkChg>
        <pc:inkChg chg="add del">
          <ac:chgData name="Jamie Sully" userId="cf61a7df425e08b7" providerId="LiveId" clId="{A8FDB2EF-ED23-4C5A-9942-A0AE7820E4F2}" dt="2018-02-20T14:19:08.403" v="13966"/>
          <ac:inkMkLst>
            <pc:docMk/>
            <pc:sldMk cId="2133082970" sldId="284"/>
            <ac:inkMk id="25" creationId="{42D16246-2676-4286-87FD-D91B41556652}"/>
          </ac:inkMkLst>
        </pc:inkChg>
        <pc:inkChg chg="add mod">
          <ac:chgData name="Jamie Sully" userId="cf61a7df425e08b7" providerId="LiveId" clId="{A8FDB2EF-ED23-4C5A-9942-A0AE7820E4F2}" dt="2018-02-20T14:23:56.749" v="13994" actId="208"/>
          <ac:inkMkLst>
            <pc:docMk/>
            <pc:sldMk cId="2133082970" sldId="284"/>
            <ac:inkMk id="26" creationId="{BB94D78A-D804-4DEC-816D-C145F46C907D}"/>
          </ac:inkMkLst>
        </pc:inkChg>
        <pc:inkChg chg="add del">
          <ac:chgData name="Jamie Sully" userId="cf61a7df425e08b7" providerId="LiveId" clId="{A8FDB2EF-ED23-4C5A-9942-A0AE7820E4F2}" dt="2018-02-20T14:34:44.776" v="14066"/>
          <ac:inkMkLst>
            <pc:docMk/>
            <pc:sldMk cId="2133082970" sldId="284"/>
            <ac:inkMk id="32" creationId="{D9B34BE6-C5D6-4F70-9FD1-81F7CB73F210}"/>
          </ac:inkMkLst>
        </pc:inkChg>
        <pc:inkChg chg="add del">
          <ac:chgData name="Jamie Sully" userId="cf61a7df425e08b7" providerId="LiveId" clId="{A8FDB2EF-ED23-4C5A-9942-A0AE7820E4F2}" dt="2018-02-20T14:34:44.776" v="14066"/>
          <ac:inkMkLst>
            <pc:docMk/>
            <pc:sldMk cId="2133082970" sldId="284"/>
            <ac:inkMk id="33" creationId="{76921C1F-820D-488B-A3AB-8E749BD697A8}"/>
          </ac:inkMkLst>
        </pc:inkChg>
        <pc:inkChg chg="add del">
          <ac:chgData name="Jamie Sully" userId="cf61a7df425e08b7" providerId="LiveId" clId="{A8FDB2EF-ED23-4C5A-9942-A0AE7820E4F2}" dt="2018-02-20T14:34:51.964" v="14069"/>
          <ac:inkMkLst>
            <pc:docMk/>
            <pc:sldMk cId="2133082970" sldId="284"/>
            <ac:inkMk id="34" creationId="{8C364DBA-4BA5-497E-A125-7F60C4BDC544}"/>
          </ac:inkMkLst>
        </pc:inkChg>
        <pc:inkChg chg="add del">
          <ac:chgData name="Jamie Sully" userId="cf61a7df425e08b7" providerId="LiveId" clId="{A8FDB2EF-ED23-4C5A-9942-A0AE7820E4F2}" dt="2018-02-20T14:34:51.964" v="14069"/>
          <ac:inkMkLst>
            <pc:docMk/>
            <pc:sldMk cId="2133082970" sldId="284"/>
            <ac:inkMk id="35" creationId="{5F2399FB-DE2B-4D00-9847-9B70632502AF}"/>
          </ac:inkMkLst>
        </pc:inkChg>
        <pc:inkChg chg="add del">
          <ac:chgData name="Jamie Sully" userId="cf61a7df425e08b7" providerId="LiveId" clId="{A8FDB2EF-ED23-4C5A-9942-A0AE7820E4F2}" dt="2018-02-20T14:34:51.964" v="14069"/>
          <ac:inkMkLst>
            <pc:docMk/>
            <pc:sldMk cId="2133082970" sldId="284"/>
            <ac:inkMk id="36" creationId="{3296FF28-59B3-494C-AD12-5D27ACC274EA}"/>
          </ac:inkMkLst>
        </pc:inkChg>
        <pc:inkChg chg="add del">
          <ac:chgData name="Jamie Sully" userId="cf61a7df425e08b7" providerId="LiveId" clId="{A8FDB2EF-ED23-4C5A-9942-A0AE7820E4F2}" dt="2018-02-20T14:34:55.136" v="14070"/>
          <ac:inkMkLst>
            <pc:docMk/>
            <pc:sldMk cId="2133082970" sldId="284"/>
            <ac:inkMk id="37" creationId="{F3DB858D-6353-4D60-982D-8486DEAF7DE3}"/>
          </ac:inkMkLst>
        </pc:inkChg>
        <pc:inkChg chg="add del">
          <ac:chgData name="Jamie Sully" userId="cf61a7df425e08b7" providerId="LiveId" clId="{A8FDB2EF-ED23-4C5A-9942-A0AE7820E4F2}" dt="2018-02-20T14:34:58.232" v="14072"/>
          <ac:inkMkLst>
            <pc:docMk/>
            <pc:sldMk cId="2133082970" sldId="284"/>
            <ac:inkMk id="38" creationId="{65777653-CADD-4080-91B9-659A0834CCA2}"/>
          </ac:inkMkLst>
        </pc:inkChg>
        <pc:inkChg chg="add mod">
          <ac:chgData name="Jamie Sully" userId="cf61a7df425e08b7" providerId="LiveId" clId="{A8FDB2EF-ED23-4C5A-9942-A0AE7820E4F2}" dt="2018-02-20T14:35:37.382" v="14076" actId="1582"/>
          <ac:inkMkLst>
            <pc:docMk/>
            <pc:sldMk cId="2133082970" sldId="284"/>
            <ac:inkMk id="39" creationId="{77AA45F7-ED77-4FB1-AC8F-FA60064FD425}"/>
          </ac:inkMkLst>
        </pc:inkChg>
      </pc:sldChg>
      <pc:sldChg chg="delSp modSp add modAnim">
        <pc:chgData name="Jamie Sully" userId="cf61a7df425e08b7" providerId="LiveId" clId="{A8FDB2EF-ED23-4C5A-9942-A0AE7820E4F2}" dt="2018-02-20T15:47:58.443" v="16101"/>
        <pc:sldMkLst>
          <pc:docMk/>
          <pc:sldMk cId="1250050996" sldId="285"/>
        </pc:sldMkLst>
        <pc:spChg chg="mod">
          <ac:chgData name="Jamie Sully" userId="cf61a7df425e08b7" providerId="LiveId" clId="{A8FDB2EF-ED23-4C5A-9942-A0AE7820E4F2}" dt="2018-02-20T15:43:39.504" v="15815" actId="20577"/>
          <ac:spMkLst>
            <pc:docMk/>
            <pc:sldMk cId="1250050996" sldId="285"/>
            <ac:spMk id="2" creationId="{9B18DB96-A93F-4103-BF59-AFAB925528E2}"/>
          </ac:spMkLst>
        </pc:spChg>
        <pc:spChg chg="mod">
          <ac:chgData name="Jamie Sully" userId="cf61a7df425e08b7" providerId="LiveId" clId="{A8FDB2EF-ED23-4C5A-9942-A0AE7820E4F2}" dt="2018-02-20T15:43:52.623" v="15825" actId="20577"/>
          <ac:spMkLst>
            <pc:docMk/>
            <pc:sldMk cId="1250050996" sldId="285"/>
            <ac:spMk id="3" creationId="{4497EDF5-335E-4E46-BE28-75DD56F9E260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6" creationId="{9154DEA8-CB37-408F-8456-7CA97D9D0AC7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7" creationId="{3CEEA5B3-FC73-4445-9D43-EF4DDCE1A226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8" creationId="{835F3C26-B64A-4F21-9219-9CDEA6E0562E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9" creationId="{6E49FE25-6EB6-47B7-BA48-A228841DDA54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10" creationId="{60D82968-F22E-4A11-AA06-18FDF527BC2B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11" creationId="{810F9CA3-0032-431E-88DB-23AA2E19B920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14" creationId="{918B7D2C-91F1-4A72-A0CC-9E3BF963E5C3}"/>
          </ac:spMkLst>
        </pc:spChg>
        <pc:spChg chg="del">
          <ac:chgData name="Jamie Sully" userId="cf61a7df425e08b7" providerId="LiveId" clId="{A8FDB2EF-ED23-4C5A-9942-A0AE7820E4F2}" dt="2018-02-20T02:39:55.700" v="13527" actId="478"/>
          <ac:spMkLst>
            <pc:docMk/>
            <pc:sldMk cId="1250050996" sldId="285"/>
            <ac:spMk id="15" creationId="{5ACCF147-5AE6-421A-A36F-F7B20A5604B5}"/>
          </ac:spMkLst>
        </pc:spChg>
        <pc:inkChg chg="del">
          <ac:chgData name="Jamie Sully" userId="cf61a7df425e08b7" providerId="LiveId" clId="{A8FDB2EF-ED23-4C5A-9942-A0AE7820E4F2}" dt="2018-02-20T02:39:55.700" v="13527" actId="478"/>
          <ac:inkMkLst>
            <pc:docMk/>
            <pc:sldMk cId="1250050996" sldId="285"/>
            <ac:inkMk id="104" creationId="{B1F0358D-9ED5-4696-AA2D-039172C672D1}"/>
          </ac:inkMkLst>
        </pc:inkChg>
        <pc:inkChg chg="del">
          <ac:chgData name="Jamie Sully" userId="cf61a7df425e08b7" providerId="LiveId" clId="{A8FDB2EF-ED23-4C5A-9942-A0AE7820E4F2}" dt="2018-02-20T02:39:55.700" v="13527" actId="478"/>
          <ac:inkMkLst>
            <pc:docMk/>
            <pc:sldMk cId="1250050996" sldId="285"/>
            <ac:inkMk id="105" creationId="{C68EFA0A-9B48-433D-880C-8C8E23D360E6}"/>
          </ac:inkMkLst>
        </pc:inkChg>
        <pc:inkChg chg="del">
          <ac:chgData name="Jamie Sully" userId="cf61a7df425e08b7" providerId="LiveId" clId="{A8FDB2EF-ED23-4C5A-9942-A0AE7820E4F2}" dt="2018-02-20T02:39:55.700" v="13527" actId="478"/>
          <ac:inkMkLst>
            <pc:docMk/>
            <pc:sldMk cId="1250050996" sldId="285"/>
            <ac:inkMk id="106" creationId="{84A1C1B3-76F6-47EA-8FD0-294DF728E513}"/>
          </ac:inkMkLst>
        </pc:inkChg>
        <pc:inkChg chg="del">
          <ac:chgData name="Jamie Sully" userId="cf61a7df425e08b7" providerId="LiveId" clId="{A8FDB2EF-ED23-4C5A-9942-A0AE7820E4F2}" dt="2018-02-20T02:39:55.700" v="13527" actId="478"/>
          <ac:inkMkLst>
            <pc:docMk/>
            <pc:sldMk cId="1250050996" sldId="285"/>
            <ac:inkMk id="107" creationId="{0A19EC46-4015-48DE-A41D-66D14C48E899}"/>
          </ac:inkMkLst>
        </pc:inkChg>
      </pc:sldChg>
      <pc:sldChg chg="modSp add modAnim">
        <pc:chgData name="Jamie Sully" userId="cf61a7df425e08b7" providerId="LiveId" clId="{A8FDB2EF-ED23-4C5A-9942-A0AE7820E4F2}" dt="2018-02-20T15:11:17.377" v="14921" actId="20577"/>
        <pc:sldMkLst>
          <pc:docMk/>
          <pc:sldMk cId="2817356364" sldId="286"/>
        </pc:sldMkLst>
        <pc:spChg chg="mod">
          <ac:chgData name="Jamie Sully" userId="cf61a7df425e08b7" providerId="LiveId" clId="{A8FDB2EF-ED23-4C5A-9942-A0AE7820E4F2}" dt="2018-02-20T15:11:17.377" v="14921" actId="20577"/>
          <ac:spMkLst>
            <pc:docMk/>
            <pc:sldMk cId="2817356364" sldId="286"/>
            <ac:spMk id="3" creationId="{4497EDF5-335E-4E46-BE28-75DD56F9E260}"/>
          </ac:spMkLst>
        </pc:spChg>
      </pc:sldChg>
      <pc:sldChg chg="modSp add modAnim">
        <pc:chgData name="Jamie Sully" userId="cf61a7df425e08b7" providerId="LiveId" clId="{A8FDB2EF-ED23-4C5A-9942-A0AE7820E4F2}" dt="2018-02-20T16:13:18.339" v="16268" actId="20577"/>
        <pc:sldMkLst>
          <pc:docMk/>
          <pc:sldMk cId="1971558144" sldId="287"/>
        </pc:sldMkLst>
        <pc:spChg chg="mod">
          <ac:chgData name="Jamie Sully" userId="cf61a7df425e08b7" providerId="LiveId" clId="{A8FDB2EF-ED23-4C5A-9942-A0AE7820E4F2}" dt="2018-02-20T16:13:18.339" v="16268" actId="20577"/>
          <ac:spMkLst>
            <pc:docMk/>
            <pc:sldMk cId="1971558144" sldId="287"/>
            <ac:spMk id="3" creationId="{4497EDF5-335E-4E46-BE28-75DD56F9E2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0T14:19:11.336"/>
    </inkml:context>
    <inkml:brush xml:id="br0">
      <inkml:brushProperty name="width" value="0.10583" units="cm"/>
      <inkml:brushProperty name="height" value="0.10583" units="cm"/>
      <inkml:brushProperty name="color" value="#FFC000"/>
    </inkml:brush>
  </inkml:definitions>
  <inkml:trace contextRef="#ctx0" brushRef="#br0">92 4316 896,'0'0'384,"-31"0"1152,31 0-1280,0 0 384,0 0 128,0 0 384,0 0 0,0 0-1536,-30 0 128,30 0 896,0 0 0,0 30-256,-31-30 0,31 0-384,0 0 128,0 0 0,0 0 0,0 31 0,0-31 128,0 0-128,0 0 128,0 0 128,0 0 0,0 0-128,0 0 128,0 0-128,0 0 0,0 0 0,0 0 0,0 0 0,0 0 128,0-31-128,31 31 128,-31-30-128,30-1 128,-30 1-128,31-1 0,-31-30-128,30 30 128,1-30-128,-31 30 0,0-30-128,31 31 128,-31-32-128,30 32 128,-30-31-128,31 30 128,-31-30-128,0 30 128,30-30-128,1 30 128,-31 1-128,31-1 128,-1 1-128,1-1 128,-1-30-128,1 30 128,0 31-128,-1-61 128,1 30 0,0 1 0,30-31-128,-31 30 128,1-30-1,0 30 1,30-30-128,-31 0 128,32 0-128,-1 30 128,0-30-128,0 30 128,-30-30-128,30 30 0,-30 1 0,-1-32 0,31 32 0,-30-1 0,30 1 0,0-1 128,1 0-128,-1 1 128,0-31-128,0 30 128,0 0-128,1-30 128,-1 31-128,0-1 0,0 0 0,0 1 0,1-1 0,-1 1 128,0-1-128,-30-30 128,-1 30-128,1 1 128,30-32-128,0 32 128,-30-1 0,30-30 0,0 30-128,-30 1 0,30-1 0,-30 1 128,-1-1-128,31 0 128,-30 31-128,0-30 0,30-1 0,-31 1 0,32-1 0,-1 0 0,0 1 0,0-1 0,1 1 0,-32-1 128,1 0-128,30 31 0,-30-30 0,-1-1 128,31 31-128,1-30 0,-1-1 0,-31 0 128,32 1 0,-1-1 0,0 1-128,0-1 128,31 0 0,-31 31 0,31-30-128,-31-1 0,0 1 0,1 30 128,-1-31-128,0-30 0,-30 30 0,30 31 128,31-30 0,-31-1 0,0 0-128,0 1 128,0 30-128,1-31 128,-1 31-128,0-30 0,0 30 0,0-31 0,1 31 0,-32-31 0,31 31 0,1-30 128,-32 30-128,1 0 0,-1-31 0,1 31 128,30-30-256,-30-1 128,30 0-512,-30 1 128,30 30-640,-30-31 128,-1 1-1151,1-1 127,-31-30-256,0-31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6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 3072,'-25'0'1536,"50"0"-896,-25 0 1536,0 0-1792,0 0 0,0 0 256,25 0 128,-25 24-896,0-24 0,24 0 640,-24 25 128,25-25-256,-25 25 128,25-25-128,-1 24 0,-24 1 0,25-25 0,0 25-128,-1-1 0,1 1-768,-25 0 128,25-25-1280,-1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6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3328,'0'0'1664,"25"0"-896,-25 0 1280,25 0-1920,-1 25 128,1 0 0,0-25 0,-1 24-384,1-24 0,24 25-256,-24-25 0,0 0-640,-1 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7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3200,'25'0'1536,"24"25"-1152,-24-25 2304,0 25-2432,-25-25 0,24 0-128,1 0 128,-1 0-384,1 0 128,0 0-512,-1 24 128,26-24-768,-26 0 128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7.4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4480,'25'25'2176,"24"-1"-3072,-49-24 4096,25 0-3200,-1 0 128,26 0-896,-26 0 128,26 0-128,-26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7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3840,'74'24'1920,"0"-48"-1920,-50 24 2816,1 0-2816,0 0 128,-1 0-256,1 0 128,24 24-512,-24 1 128,0-25-640,24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8.1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4480,'0'49'2176,"74"-49"-2560,-49 0 3968,0 0-3712,-1 0 128,1 0-256,0 0 128,-1 0-384,26 0 0,-1 0-768,0 0 128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8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 4864,'25'25'2432,"-1"-25"-3072,1 0 4352,0 0-3712,-1 0 128,1 0-128,0 0 0,24-25-256,0 25 128,-24 0-384,24 0 0,-24-25-768,24 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8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 5120,'50'25'2560,"-1"-25"-3712,-25-25 4608,1 25-4224,0-24 0,-1 24-1664,1-25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9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 3456,'25'25'1664,"24"-50"-4224,-49 1 2176,25-1-128,-25 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7:02.03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99 173 1536,'0'-25'768,"0"1"640,0 24-640,0 0-640,0-25 0,0 25 256,0 0 0,0-25-384,0 25 128,0 0 256,0 0 0,-24 0-128,24 0 128,0 0-128,0 0 0,0 0 0,0 0 0,0-24 0,0 24 0,0 0 0,0-25 128,-25 25-256,25 0 128,-25 0-128,25 0 128,0 0-128,-24-25 0,24 25-128,0 0 128,0 0 0,0 0 0,0 0-128,0 0 128,0 0 0,0 0 0,0 0 0,24 25 0,-24-25 0,25 25 0,0-25 0,-25 0 0,24 0 0,1 0 128,24 24 0,-24-24 0,49 25 0,-25-25 128,25 25-128,-24-25 128,24 24-256,-25-24 128,25 25-128,-25 0 128,25-25-128,0 24 0,-25 1 0,25 0 0,-24-1-128,24-24 128,0 25-128,0 0 0,-25-25 0,25 24 128,-25-24-128,25 25 0,-24-25 0,24 25 128,-25-1-128,0 1 0,1 0 0,-26-1 128,26 1-128,-1 24 0,-25-24 0,26 0 0,-26 24 0,26-24 128,24-1-128,-25 1 0,25 0 0,-25-25 128,1 24-128,-1 1 0,25 0 0,-25-25 128,1 24-128,24-24 0,-25 25 0,0-25 128,1 0-128,-1 0 128,25 25-128,-25-25 0,25 0 0,-24 0 0,-1 0-128,0 24 128,25-24 0,-25 0 0,1 0 0,24 0 128,0 25-128,-25-25 0,0 0 0,25 25 0,0-25 0,-24 24 0,24-24 0,-25 25 0,0-25 0,1 0 0,-1 0 0,0 0 127,1 0-254,-1 25 127,0-25 0,1 0 127,-1 0-254,0 0 127,0 0 0,-24 0 0,24 24 0,1-24 127,-1 0-127,0 0 0,1 0 0,24 0 0,-25 0 0,-24-24 128,24 24-128,0 0 0,-24 0-128,24 0 128,-24 0 0,0 0 0,-1 0 0,26 0 128,-26 0-256,1 0 128,24-25 0,-24 25 128,0 0-128,24 0 0,-24 0 0,-1 0 0,1-25 0,0 25 0,24 0 0,-49 0 0,49 0 0,-24 0 0,0 0-128,24 0 128,-25 0 0,26-24 0,-1 24 0,-24 0 0,-1 0 0,1-25 128,0 25-128,-1 0 0,1 0 0,0 0 0,-1-25 0,1 25 0,24 0 0,-24-24 0,0 24 0,-1 0 0,1 0 0,0 0 0,-1 0 0,1 0 0,24 0 0,-24 0 0,0 0 0,-25-25 0,24 25 0,1 0 0,0 0 0,-1-25 128,1 25-128,-25 0 0,25-24 0,-1 24 128,-24 0-128,25 0 0,0-25 0,-1 25 0,-24 0 0,25-25 0,0 25 0,-25-24 0,24 24 0,1 0 0,-25-25 0,0 25 0,25 0 0,-25-25 128,24 25-128,-24 0 0,0 0 0,0 0 128,0 0-128,0 0 0,0 0 0,0 0 128,0 0-128,0 0 0,0 0 0,0 0 0,0 0 0,0 0 0,0 0 0,0 0 128,0 0-256,0 0 128,0 0-128,-24 0 128,24 0-128,-25 0 0,0 25 0,1-25 0,-1 25 0,-24-25 128,24 24-127,0 1 127,1 0 0,-1-1 0,-24-24 0,24 25 0,-24-25 0,24 25 0,-24-1 0,-1 1 0,1 0-128,24-1 128,-24 26 0,24-26 0,-24 1 0,24 0 128,-24 24-128,0-24 0,-1-1 0,1 25 0,0-24 0,-1 0 127,-23 24-127,23-24 0,1 24 0,-25-24 128,0 24 0,0 0 0,-25 1-128,25-26 128,-24 1-128,-26 0 128,26-1-128,-26 1 128,26-25-256,24 25 0,0-25-511,0 0 127,49 0-768,-24-25 0,24 0-896,25-24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0T14:34:59.190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211 93 3072,'0'0'1536,"-24"0"-1024,24 0 1664,0 0-2304,24-23 128,-24 23 0,0 0 0,0-23 0,23 23 128,-23-24 128,0 24 0,0 0 0,-23 0 0,23 0 0,0 0 128,0 0 0,0 0 0,0-23 128,0 23 128,0 0 0,0 0 128,0 0 0,0 0 128,0 23-256,0-23 128,23 24-384,-23-24 0,0 23-256,23 0 127,-23 47-127,23 0 0,-23 47 0,0-1 128,0 70 0,0 71 128,0-1 0,-23 94 0,0 23 0,-24 46 0,24 24 0,-24 23 0,24 23-128,-24 1 128,24-1-128,0-23 128,23-23-256,0-24 128,0-23-128,0-46 128,23-1-256,0-46 0,-23 0-128,24 0 128,-1 187-128,-23-118 0,0-45 0,23-71 128,-23-70-128,0-46 0,24-23 0,-24-24 0,0-23 0,0-24 128,0 1-256,0 0 0,0-24-512,0 0 0,23-23-384,-23 0 128,0-23-767,0-24-1,0 1-256,0-1 0,0 24 128,0-24 128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7:04.3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1 247 2560,'49'25'1280,"-49"-25"-384,0 0 896,25 0-1664,-25 0 128,0 0 128,24 0 0,-24 24-384,0-24 128,25 0 256,-25 25 128,24-25-128,1 25 128,0-1-128,-1-24 128,-24 25-128,50-25 0,-26 25 0,1-1 0,24 1 0,-24 0 0,0-1 0,24 1 0,0 0-128,25-25 0,-24 24-128,48 1 128,-24 0-128,0-1 128,0 1-128,25 0 0,-25-1 0,0 1 0,0 0-128,25-1 128,24 1-128,-25 0 0,1-1 0,-25 1 128,25-25-128,-1 25 128,-24 24-128,25-49 128,-25 25 0,-25-1 0,25 26-128,0-26 128,0 1-128,0-25 0,-24 49 0,23-49 0,1 25 0,-24-25 128,-1 25-128,25-25 0,0 0 0,0 24 0,-25 1 0,1-25 0,24 0 0,0 25 0,0-25 0,-25 24 0,0-24 0,25 0 0,-24 25 0,-1-25 127,25 0-127,-25 0 0,25 0 0,0 0 0,-25 0 0,25 0 0,-24 0 0,24 0 0,0 0 0,-25 25 0,0-25 0,1 0 0,-1 0 0,25 0 0,-25-25 0,1 25 0,-1 0 0,0 0 128,1 0-128,-1-25 0,0 25 0,1 0 0,-26 0-128,1 0 128,24 0 0,1 0 0,-1 0 0,0 0 0,0 0 0,1 0 128,-1-24-128,0 24 0,1-25 0,-26 25 128,26 0-128,-1 0 128,-24 0-128,24-25 128,-24 25-128,24-24 128,0 24 0,-24-25 0,24 0-128,-24 25 128,0 0-128,-1-24 0,1-1 0,0 25 128,-1 0-128,1-25 0,0 1 0,-1 24 0,-24 0 0,25-25 0,0 0 0,-1 25 0,1-24 0,0 24 0,-1-25 0,1 25 0,0 0 0,-25-25 0,24 25 0,-24 0 128,0-24-128,0 24 0,0 0 0,25 0 128,-25-25-128,25 25 128,-25-25-128,0 25 128,0 0-128,0 0 128,24 0-128,-24-24 0,0 24-128,0 0 128,25 0-128,-25-25 128,0 25-128,0 0 128,25 0 0,-25-25 0,0 25 128,0 0 0,0 0-128,0-24 128,0 24-128,24 0 128,-24 0-128,0 0 0,0-25-128,0 25 128,0 0 0,0-25 0,0 25-128,25 0 128,-25 0-128,0 0 128,0 0 0,0 0 0,0-24 0,0 24 128,0 0-128,0 0 128,0-25-128,0 25 128,25 0-128,-25 0 0,0 0 0,0 0 0,0 0 0,0 0 0,0-25 0,0 25 128,0-24-128,0 24 0,0-25 0,-25 25 0,25 0 0,0 0 0,-25 0 0,1 0 0,24-25-128,-25 25 128,0-24 0,1 24 0,-1-25 0,-24 25 0,24-25 0,-24 1 0,24-1 0,-24 25 0,24-25 0,0 1 0,1-1 0,-1 0 128,25 1-128,-25-1 0,1 0 0,24 1 0,-25-1 0,0 1 0,1-1-128,-1 0 128,0 1 0,1-1 0,-1 25 0,0-25 0,1 1-256,-1-1 128,0 0-512,1 25 128,-1-24-639,0 24 127,-24 0-1024,24 0 128,1 24-256,-1-24 128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7:08.03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0 1408,'0'0'640,"0"0"0,0 0 768,0 0-1280,0 0 128,0 0 256,0 0 0,0 0-512,0 0 0,0 0 384,0 0 0,0 0 0,0 0 128,0 0-128,0 0 0,0 0-256,0 0 128,0 0-128,0 0 128,0 0-128,0 0 0,0 0 0,0 0 0,0 0 0,0 25 128,0-25 0,0 0 128,25 0-128,-25 25 0,25-1 0,-25 1 0,24 0 0,1-1 0,0 1 0,-1 0 128,26-1-128,-26 1 0,26 0 0,-1-1 128,0 1-256,25 24 128,-24 1-128,-1-26 0,25 1 0,-25-1 0,1 1 0,-1 0 0,0-1-128,0 1 128,25-25-128,0 25 128,0-1-128,0 1 128,25 0-128,0-25 0,-25 24 0,24 1 0,-24-25 0,0 25 0,-24-1-128,24-24 128,-25 25 0,25 0 0,-25-25 0,1 49 128,23-24-128,-23-1 0,-1-24 0,25 25 128,0 0-128,-25-1 0,1 1 0,-1 0 0,0-25 0,-24 24 128,24-24-128,1 25 0,-1-25 0,0 25 0,1-25 0,-26 24 128,26-24-128,-1 25 0,-24-25 0,49 25 0,-25-25 0,0 24 0,1-24 0,24 0 128,-25 0-128,-25 25 0,50-25-128,-24 0 128,-1 25 0,0-25 0,1 0 0,-1 0 0,0 0 0,1 24 0,-1-24 0,-24 0 0,24 25 0,0-25 0,1 0 0,-26 0 128,26 0-128,-1 0 0,0 0 0,1 0 0,-26 0-128,26 0 128,-26 0 0,26 0 0,-1 0 0,0 0 0,1 25-128,-1-25 128,-24 0 0,24 0 0,-25 0 0,26 0 0,-26 0 0,26 0 128,-1 0-128,-24 0 0,24 24 0,0-24 128,1 0-256,-26-24 128,26 24 0,-26 0 0,1 0 0,0 0 0,24 0 0,-24 0 0,-1 0 0,26 0 0,-26-25 0,26 25 0,-26 0 0,1 0 0,24 0 0,-24-25 0,24 25 0,-24 0 0,0 0 0,-1 0 0,1 0 0,24-24 0,-24 24 0,24 0 128,-24 0-128,0 0 0,24 24 0,-25-24 0,-24 0-128,50 0 128,-26-24 0,1 24 128,0 0-128,-1 0 0,1 0 0,0-25 0,-1 25 0,1 0 0,0-25 0,-1 25 0,1 0 0,0 0 0,-1 0 0,1-24 128,0 24-128,-1 0 0,-24 0-128,25-25 128,0 25 0,-1 0 0,1 0 0,0-25 0,-1 25 0,-24 0 0,25 0 0,0-24 0,-1 24 0,-24 0 0,25 0-128,0-25 128,-1 25 0,1 0 0,0 0 0,-1-25 0,1 25 0,-25 0 0,25 0 0,-1-24 0,1 24 0,0 0 0,-1 0 0,-24 0 0,25 0 0,-25-25 0,0 25 0,25 0 128,-25 0-128,24 0 0,-24-25 0,0 25 0,0 0 0,25 0 0,-25 0 0,0-24 128,0 24-128,0 0 0,0 0 0,0-25 128,0 25-128,0 0 0,0 0-128,25-25 128,-25 25-128,24-24 128,-24 24 0,0 0 0,0 0 0,0 0 0,25-25 0,-25 25 0,0 0 0,0 0 128,0 0-128,25 0 0,-25 0 0,0-25 0,24 25-128,-24 0 128,25 0 0,-25 0 0,0 0-128,0 0 0,0 0-384,0 0 0,25-24-768,-25 24 0,24 0-640,-24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7:10.18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25 0 1152,'-25'0'512,"25"25"640,0-25-640,0 0-384,0 0 128,0 0 128,0 0 0,0 0-384,0 0 128,0 0 384,0-25 0,0 25-128,0 0 128,0 0 0,25 0 0,-25 25-128,0-25 128,25 24-128,-1-24 0,1 25 0,24 0 128,-24-25-128,24 24 0,1 1 128,-1 0 0,0-1-128,0 1 128,25 0-128,0-1 0,0-24-128,-24 25 128,48 0-256,-24 24 128,0 0-128,0 1 0,0-26 0,0 26 0,0-26-128,0 26 128,0-26-128,0 1 0,0 0 0,0 24 0,25-24 0,-25-1 0,0 1 0,0-25 0,-25 25 0,25-1 0,-25-24 0,25 25 128,0-1-128,0 1 0,-24 0 0,24-25 0,0 24-128,-25 1 128,25 0 0,-25-1 0,25-24 0,-24 25 128,-1 0-128,0-25 0,0 24 0,1-24 128,24 0-128,0 25 0,-25-25 0,25 25 128,-25-25-256,1 0 128,-1 0 0,25 0 0,-25 24 0,1-24 0,24 0 0,-25 25 0,0-25 0,1 0 0,-1 0 0,0 0 128,25 0-128,-24 25 128,24-25-128,-25 0 0,0 24 0,0-24 0,1 0 0,-26 0 0,26 0 0,-1 0 0,25 0 0,-25 0 0,-24 0 0,24 0 128,1 0-128,-1 0 0,0 0-128,-24 0 128,24 0 0,-24 0 0,24 0 0,-24-24 0,24 24 0,1 0 128,-1 0-128,-24 0 0,-1 0 0,1 0 0,24 0-128,-24 0 128,0 0 0,-1 0 0,26-25 0,-26 25 0,25 0 0,1 0 0,-26-25 0,1 25 0,0 0 0,24 0 0,-24 0-128,-1 0 128,26-24 0,-26 24 128,1 0-128,0 0 0,-1 0 0,1-25 128,24 25-128,-24-25 128,0 25-256,-1 0 128,26-24 0,-26 24 128,1-25-128,0 25 0,-25 0 0,24-25 0,26 1 0,-50 24 128,24-25-256,1 25 128,0-25 0,-1 1 0,1 24 0,0-25 0,-1 25-128,26 0 128,-26-25-128,1 25 128,-25 0-128,25 0 128,-1-24-128,-24 24 128,0 0-128,0 0 128,25-25 0,-25 25 0,0-24 0,25 24 0,-25-25 0,24 25 0,-24-25 0,25 25 0,-25-24 0,0-1 0,25 25 0,-25-25 0,0 1 0,24 24 128,-24-25-128,25 0 0,-25 1-128,0-1 128,25 0 0,-25 25 0,24-24 0,-24-1 0,25 25-128,-25-25 128,24 1-256,-24-1 0,0 0-256,25 1 0,-25-1-640,0 25 0,0 0-640,-25-25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7:13.11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25 962 1408,'-24'25'640,"24"-50"384,0 25 768,0 0-1536,0 0 128,0 0 128,0 0 128,0 25-768,0-25 0,24 0 384,-24 0 128,0 0-128,0 0 128,0 25-128,25-25 0,-25 0 0,25 0 128,-25 0 0,24 0 0,1 0-128,0 0 0,-1 0-128,1 0 128,24-25-256,1 25 128,-26 0-128,1-25 0,0 25 0,-1 0 128,-24 0-128,25 0 0,0 0 0,-25 0 128,24-24 0,1 24 0,-25-25 0,25 1 0,-25 24-128,24-25 128,1 25-128,-25-25 128,25 25-128,-1-24 0,-24 24 0,25 0 0,-25-25 0,0 25 128,24-25-128,-24 25 0,0-24 0,0 24 0,25 0 0,-25 0 0,0-25 0,0 25 0,0 0 0,0-25 0,25 1 0,-25 24 0,0 0 0,0-25 0,0 25-128,24-25 128,-24 25 0,0-24 0,0-1 0,25 25 128,-25-25-128,0 1 0,0 24 0,0 0 0,0 0 0,0 0 128,0-25-128,0 25 0,0 0 0,0-25 0,0 25 0,0-24 0,0 24 0,0 0 0,0-25 0,0 25 0,0 0 0,0-25 0,0 25-128,25 0 128,-25 0 0,0 0 0,0 0 0,0 0 0,0-24 0,0 24 0,0 0 0,0-25 128,0 25-128,-25-25 128,25 25-128,-25-24 128,25-1 0,0 25 128,-24-25-128,24 25 128,-25-24-128,25-1 128,-25 0 0,25 25 0,-24-24-128,-1-1 0,1 25 0,-1-25 0,25 25-512,-25-24 128,1-1-1408,24 25 0,24-25-128,-24 1 128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9T20:19:17.045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1131 6044 2048,'-31'30'1024,"31"1"-512,0-31 1152,0 0-1536,0 0 0,31 0 256,-31 0 0,0 0-384,0 0 0,0 0 512,0 0 0,0 0 0,0 0 128,0 0-128,0 0 128,-31 0-128,31 0 128,-30 0-128,30 0 128,0 0-256,-31 0 128,31 0-256,0-31 128,-30 31-128,30-30 0,0-1-256,0 1 128,0-32-128,-31 32 0,31-31 0,0 30 128,0 0 0,0-30 0,31 31 0,-31-32 0,30 1 0,-30-31 0,31 1 0,-1-1 0,1 0-128,0 0 128,-1 31-128,1-31 128,-1 31 0,1 0 0,0 0-128,30-1 128,-31-29-128,1-1 128,0 31-128,30-31 0,-31-31 0,32 1 0,-1 30 0,31-30 0,-62 30 0,31 0 128,1 31-128,-32-31 0,62 31 0,-31-31 128,31 31-128,0-31 128,-31 31-128,31-31 0,30 0 0,-30-30 0,30 30 0,-30 0 127,0 31-127,30 0 0,-30 0 0,31-31 128,-31 31-128,-1-1 128,32 1-128,30 0 128,0 0-128,-31 30 128,31-30-128,-30 30 0,-1-30 0,0 31 0,1-1 0,-1 0 128,31-30-128,-30 31 0,30-32 0,0 32 128,0-1-128,30-30 128,-30 30-128,0 1 0,0 30 0,0 0 128,0 0 0,0 0 0,0 0-128,0 30 0,0-30 128,31 0 0,0 0 0,-31 31 0,0-31-128,-31 61 0,31-30 128,-31 30 128,32 0-256,-32 31 0,31-31 0,-31 31 128,1 0-128,-1 0 0,1-1 0,-1 32 0,0-1 0,1 1 128,-1-1-128,1 0 128,-1 1-128,0-1 0,1 1 0,-1 30 128,31 0-128,-30-31 0,30 31 0,0 0 0,0-61 0,0 61 0,0-31 0,0 1 0,0-1 0,30 1 0,-30-1 0,-30 0 0,60 1-128,-30-1 128,0 31 0,62 0 0,-62 0 0,30-30 0,1-32 0,0 1 0,60 0-128,-29-31 128,-32 0-384,31-30 0,-61 0-1024,0-31 1,0 0-769,-61 0 128,-61-31-256,-31 31 0</inkml:trace>
  <inkml:trace contextRef="#ctx0" brushRef="#br1" timeOffset="34995.0628">1900 1061 1792,'0'-49'896,"24"24"-384,-24 1 1152,25-1-1664,-25 0 128,25 1-128,-1-1 128,-24 0-128,50-24 128,-50 24 128,24 1 128,1-1 128,0 0 0,-25 1 0,24-1 128,1-24 0,0 49 0,-1-25-128,-24 25 0,25-24-256,-25 24 128,25-25-128,-1 0 128,-24 25-256,50-24 128,-50-1-128,24 25 128,1-25-128,-25 1 0,25 24 0,-25 0 0,0 0-128,0-25 0,0 25 0,0 0 0,0 0-128,24 25 128,-24-25-128,0 0 0,0 0 128,0 0 0,25 0 0,-25 0 128,0 0-128,0 0 0,0 0-128,0 24 128,0-24-128,0-24 128,0 24-256,0 0 128,0 0-128,0 0 128,0-25-256,0 25 128,0 0 0,0-25 128,0 25 0,0 0 0,25-24 0,-25 24 0,0-25 0,0 25 128,24-25 0,-24 25 0,0-24 128,0 24 0,25-25 0,-25 25 128,0 0 128,-25 25 0,1 24 128,-26-24 0,1 73 0,-25 1 0,-25 49 0,-24 24 0,0-24-256,-25 25 128,0 0-256,-25 24 0,25-24-128,-24-25 128,24-25-128,0 0 128,24-24-128,1-1 128,0-24 0,49-24 0,24-26-128,-24 26 0,50-26-128,24-24 128,0 25-256,24-25 0,1 0-896,0 0 0,-1 25-768,-24-25 0</inkml:trace>
  <inkml:trace contextRef="#ctx0" brushRef="#br1" timeOffset="36391.3991">2639 26 1280,'0'0'640,"0"49"-256,0-49 128,25 0-384,-25 0 0,25 0 512,-1 25 128,26-25-640,-1 0 0,25 0 768,25 0 0,24 0 0,25 0 0,49 0 0,75 0 0,48 0 0,50 0 0,49 0-384,25 0 128,49 0-128,1-25 0,23 25-256,1-25 128,-25 25-384,1-24 128,-26-1 0,-49 25 0,-24 0-128,-50 0 128,-49 0-128,-49 25 128,-50-1-256,-24 1 128,-50 0-512,-24-25 128,-25 24-384,-25 1 0,-24 0-1152,-25-1 128,-25 1 0,0 0 0</inkml:trace>
  <inkml:trace contextRef="#ctx0" brushRef="#br1" timeOffset="39112.8684">963 3848 640,'24'-25'256,"26"-49"768,-26 74-896,1-24 128,0 24 0,-25-25 512,24 0 128,1 25-896,-25 0 0,25-24 512,-1-1 128,-24 0-128,25 25 0,-1-24-128,-24-1 128,25 0-128,-25 25 0,25 0 128,-25 0 128,0 25 0,-25 24 0,0 1 0,-24 48 0,-25-24 0,-24 25 128,-1 0-256,0 49 128,-24 0-256,24-25 0,1 0-256,-1-24 128,0 24-256,1-49 0,48 0-384,-24-25 0,50 1-640,-1-1 128,0-49-1024,25 25 128,-24-25-128,24 0 128</inkml:trace>
  <inkml:trace contextRef="#ctx0" brushRef="#br1" timeOffset="53063.057">371 2467 896,'0'0'384,"0"0"768,0 0-1024,0 0 256,0 0 0,0-25 384,0 25 128,0 0-1024,0 0 128,0 0 512,0 0 0,-25 25-128,25-25 0,-25 0-128,25 25 0,-24-1 0,-1-24 0,0 25 0,1 0 128,-1 24-128,0-24 128,1-1-256,-26 26 0,50-26-512,-24 1 0,24 0-640,-25-1 0,0-24-128,25 25 0</inkml:trace>
  <inkml:trace contextRef="#ctx0" brushRef="#br1" timeOffset="64265.2906">1283 3527 2176,'0'0'1024,"0"0"256,0 0 1024,0 0-1792,-25 0 0,25 0 128,0 0 0,0 0-768,25 0 0,24 0 640,25 0 0,0 0-384,25-24 0,24 24-640,1 0 0,24 24-768,-25-24 0</inkml:trace>
  <inkml:trace contextRef="#ctx0" brushRef="#br1" timeOffset="65247.2745">2072 3774 768,'0'-25'384,"-24"50"640,24-50-768,0 25 256,0 0 128,0 0 256,0 0 128,0 0-1280,0 0 128,0 0 640,0 0 128,0 0-384,0 0 0,0-24-128,0 24 0,0 0-128,0 0 0,0 0-128,0 0 128,0 24-128,0-24 0,0 0-640,0 0 0,-25 0-128,25 0 128</inkml:trace>
  <inkml:trace contextRef="#ctx0" brushRef="#br1" timeOffset="65731.8578">1924 3749 2816,'0'0'1408,"0"-24"-1280,0 24 2688,0 0-2432,0 0 128,0 0 128,0-25 0,25 25-896,-25-25 128,0 25 512,25 0 0,-25 0-128,0 0 0,0 0-128,0 0 128,0 0-128,0 0 0,0 0-128,0 0 128,0 0-128,0 0 128,0 0-256,0 0 128,0 0 0,0 0 0,0 0 0,0 0 128,0-24-128,0 24 0,0 24 128,0-24 0,0 0 0,0 0 0,0 0 0,0 0 0,0 0-128,0 0 128,0 0-128,0 0 128,0 0-128,0 0 0,0 0 0,0 0 0,0 0 0,0 0 0,0 0-256,0 0 0,0 0-640,0 0 128,0 0-768,0 0 128</inkml:trace>
  <inkml:trace contextRef="#ctx0" brushRef="#br1" timeOffset="66063.9273">2048 3552 2560,'0'0'1280,"24"25"-896,-24-25 1280,0 0-1664,0 0 0,0 0 0,0 0 128,-24 0-256,24 0 128,0 0 0,0 24 128,0 1-256,-25-25 0,0 25-640,25-1 128</inkml:trace>
  <inkml:trace contextRef="#ctx0" brushRef="#br1" timeOffset="71037.3702">346 6092 1536,'0'0'768,"-25"25"-128,25-25 640,0-25-1152,0 25 0,0 0 256,0 0 128,0 0-512,-24 0 128,24 25 128,-25-25 128,25 0-128,0 24 0,0-24-128,-25 25 128,25-25-256,-24 0 0,24 25 0,0-25 128,0 0-128,0 24 128,24-24 0,1 25 128,0-25 0,24 0 128,25 0-128,25 0 128,49 0 0,24 0 128,50-25-256,49 25 128,1-24-128,73-1 128,50 0 0,24 25 128,49-24-128,26-26 128,48 26-128,50-26 128,24 26-128,-221-1 128,320-24-384,-49 24 128,-50 0-128,-48 25 128,-26-24-256,-49-1 0,-24 25 0,-25 0 0,-25-25-640,-74 25 128,0-24-768,-73-1 128,-50 0-768,-50 1 0</inkml:trace>
  <inkml:trace contextRef="#ctx0" brushRef="#br1" timeOffset="72838.8816">11320 1777 3584,'-25'-25'1792,"25"50"-1408,0-1 1792,0-24-1792,25 25 0,24 24 256,25-24 128,25 24-896,24 0 128,25-24 512,49 24 128,25 1-256,50-26 0,23 1-128,26 0 0,-25-25-256,49 24 0,-24 1-256,-25-25 0,-25 0-128,-49 0 0,-25 25-384,-49-25 0,-25 24-640,-24 1 0</inkml:trace>
  <inkml:trace contextRef="#ctx0" brushRef="#br1" timeOffset="73227.2997">15339 2245 2432,'0'25'1152,"25"-75"-128,-25 50 1024,0 0-1536,0 25 128,0 0 256,-49 24 128,-124 173-1280,-49 49 128,-24 25 768,-26-25 0,1 25-128,0 0 0,-50-24-128,75-1 128,-1-25-256,0 1 128,50-50-640,0-24 128,49-25-1536,25-25 0</inkml:trace>
  <inkml:trace contextRef="#ctx0" brushRef="#br1" timeOffset="81600.7619">2368 4267 768,'-74'0'384,"0"25"0,50-25-768,-1 0 256,0 0 128,1 0-256,-1-25 128</inkml:trace>
  <inkml:trace contextRef="#ctx0" brushRef="#br1" timeOffset="82319.3068">1826 3873 2560,'0'-25'1280,"0"25"-1280,0 0 3072,0-25-2944,-25 50 128,25-25 256,-25 25 0,1-1-640,-1 1 128,0 0 384,1 24 128,24 0-128,0 25 128,24-24-256,1 24 128,24 0-128,1 0 0,48-1-128,26 1 128,-1 0 0,50-24 128,24 24-128,25-25 0,49 0 0,0 25 0,25-24-128,25-1 128,-1 0-256,1-24 0,49 24 0,0 1 128,-25-26-128,50 1 128,-50-25-128,25-25 128,0 25-128,-25 0 128,-25-24-128,1-1 128,-25 0-128,-25-24 128,-24 24-128,-25 1 128,-25-1-128,-49 0 128,0-24-128,0 24 128,-49-24-128,24 0 128,-49-1-128,0 1 128,0 0-128,0-25 128,-25 24-128,-24 1 128,24-25-128,-49 25 128,25-25-128,-1 25 0,-24-1 0,25 1 0,-25 0-128,0-1 128,0-48-384,0-1 128,-25 0-512,25 25 0,-24 25-1152,24 24 128</inkml:trace>
  <inkml:trace contextRef="#ctx0" brushRef="#br1" timeOffset="86890.9912">4588 1998 2304,'-25'0'1152,"25"0"-256,0 0 1536,0 0-2048,-25 0 128,25-24 128,0 24 128,-24 0-768,-1 0 0,25 0 640,0 0 0,-25 0-256,25 0 128,0 0 0,25 24 128,-25-24-256,25 25 128,-1 0-128,26-1 0,-1 1 0,0 0 128,50-1-256,0 1 0,-1 0 0,50-1 0,-25-24 0,25 0-1,0 25-127,0 0 0,25-1 0,-50 1 0,25-25-128,25 25 128,-25-25-128,24 24 128,-24-24-128,0-24 0,0 24 0,0-25 128,-24 25-128,-1-25 128,-49-24-384,0 24 128,0-24-512,-50-25 1,26 25-385,-26-1 0,-24 1-512,25 24 0,-25 1-512,0 24 128</inkml:trace>
  <inkml:trace contextRef="#ctx0" brushRef="#br1" timeOffset="91352.8991">494 3034 2944,'-25'0'1408,"1"0"-1664,24 0 2432,24 25-2048,-24-25 128,25 0 256,24 0 128,1 0-640,24 0 128,24-25 384,26 25 128,24-24-128,0 24 0,49 0-128,25 0 128,0-25-256,49 25 0,0 0-128,25 25 0,25-25 0,24 0 128,25 24-128,24-24 128,26 25 0,-1-25 0,25 0 0,0 25 128,0-25-256,-1 0 128,1 0-256,0 0 128,-25 0-128,-24 0 128,0 0-128,-50 0 0,-49 0 0,0 0 0,-25 0 0,-49 0 0,-25 0-256,-24 24 0,-25-24-512,-25 25 128,-24-25-1024,-25 0 0,0 0-128,-50 0 0</inkml:trace>
  <inkml:trace contextRef="#ctx0" brushRef="#br1" timeOffset="92554.8795">11073 272 2432,'0'25'1152,"50"-25"-640,-50 0 1920,24 0-2304,26 0 128,24 0 256,0 25 128,24-25-640,1 0 128,24 0 256,0 0 128,25 0-128,-24 0 0,24-25-256,-25 25 128,-24 0-256,-1-25 128,-48 25-128,-1 0 0,0 0-384,-24 0 128,-25 0-384,0 0 128,0 0-512,0 25 128,0-25-128,-25 0 0,25 25 128,0-25 0</inkml:trace>
  <inkml:trace contextRef="#ctx0" brushRef="#br1" timeOffset="92802.2373">12701 297 2048,'0'0'1024,"0"0"-512,24 0 2048,-24 25-1920,-24-1 0,-1 26 384,1 24 0,-50 49-1408,-25 49 128,0 1 768,-24 0 128,-25 24-384,0 25 128,0-49-384,-25-25 128,50-1-128,-25 1 128,50-49-384,-1 0 0,25-25-1024,25-50 128,-1 26-256,50-26 128</inkml:trace>
  <inkml:trace contextRef="#ctx0" brushRef="#br1" timeOffset="94989.0068">4760 1998 2432,'0'0'1152,"-24"0"-640,24 0 1792,0 0-2048,-25 0 128,25 0 384,-25 0 128,1 0-896,-1 0 0,25 0 768,-25 0 0,25 0-128,-24 0 128,24 0-256,-25 0 128,25 0-256,0 0 0,0 0-128,0 0 128,-25 25-256,25-25 0,0 0 0,0 0 128,25 0-128,-25 0 0,0 25 0,25-25 128,-1 24 0,-24-24 0,25 25-128,0-25 128,-1 0-1,1 25 1,-25-25-128,49 24 0,-24-24-128,24 25 128,1 0-128,24-1 128,-25-24-128,25 0 128,49 0 0,0 25 128,-24-25-128,24 0 128,-24 25-128,0-25 128,24 24-128,-24 1 0,-1-25-128,1 0 0,0 25 0,-1-25 0,1 0 0,-25 0 0,49 0 0,-49 0 0,25 24 0,-25-24 128,24 0-128,-24 0 0,0-24 0,0 24 128,0-25-128,0 25 0,-24 0 0,24-25 0,-25 25 0,25 0 0,-50-24 0,26 24 0,-1 0 0,-24 0 128,-1 0 0,1-25 0,0 25-128,-1-25 128,-24 25-128,25-24 128,-25-1-128,25 25 0,-25-25 0,0 25 0,24-24-128,-24-1 128,25 25-128,-25-25 128,0 1-128,25 24 128,-25-25 0,0 25 0,0-25 0,0 25 0,0 0 0,0-24 128,0-1-128,0 0 0,-25 25-128,25-24 128,0-1 0,-25 1 0,25 24 0,-24-25 0,24 25 0,0-25 0,0 25-512,0 0 128,0-24-640,0 24 0,-25 0-1023,25 24-1,-25-24-384,1 0 128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9T20:21:05.35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ransparency" value="96"/>
      <inkml:brushProperty name="tip" value="rectangle"/>
      <inkml:brushProperty name="rasterOp" value="maskPen"/>
    </inkml:brush>
  </inkml:definitions>
  <inkml:trace contextRef="#ctx0" brushRef="#br0">2935 173 1408,'-74'49'640,"0"-24"-640,49-25 640,1 0-640,-1 0 0,25 0 128,-25 0 0,25 0-256,25 0 128,0-25 0,24 25 128,25-24-128,-25-1 128,50 0-128,-25 1 0,-25-1 128,25 25 0,-24 0 256,-50 25 0,0-1 0,-25 1 128,-24 0 128,-25-1 128,-25 26 0,-24-1 0,-25 0-128,24 0 0,26-24-128,-1 0 128,50-1-384,0 1 128,49-25-384,24-25 0,50 1-256,25-1 128,24 0-128,25-24 0,0 24 0,25 1 128,-1 24-128,-48-25 128,-1 25 0,-74 0 128,-24 25-128,-50-1 128,-24 26 0,-74-1 128,-50 25 128,-24 25 0,-1-1 0,-48-24 128,49 0-128,24-24 128,25-1-128,49-24 0,50-1-384,49-24 128,49 0-256,50-24 128,49-1-256,25 0 128,48-49-128,26 25 128,74 0 0,-75 24 128,-73 25 0,-74 25 0,-75-1 128,-48 26 128,-50-1 128,-74 0 0,-50 25 128,-24 25 0,25-25 0,-25 0 0,25 0-128,49-25 128,25 1-256,49-26 0,49-24-256,50 0 128,49-24-256,49-26 128,50 26-128,48-26 128,26 1 0,-25 24 0,0-24 0,-25 49 128,-49 0-128,-74 0 128,-25 25 0,-73-1 0,-50 26 0,-49 24 0,-75 24 384,-24 1 0,-24-1 128,-26-24 0,26-24 0,49 24 0,24-50 0,50 1 0,73 0-640,1-1 128,98-24-384,1-24 128,73-1-128,50-24 0,24-1-128,25 1 128,24 24 0,-24-24 128,-49 24 0,0 25 128,-75 0 0,-48 25 128,-75 0-128,-24-1 0,-75 50 128,-48-24 0,-50-1 256,0 25 0,-25 0-128,25-25 128,25 1 128,49-1 0,25-24-256,49-1 0,49-24-256,25 0 128,74-24-128,49-1 0,25-24-128,74 24 0,0-24 128,0 24 128,25 0-128,-25-24 0,-50 49 0,-24-25 128,-49 25 0,-25 0 0,-74 25 0,-25-25 0,-49 25 384,-24 24 0,-26-24 0,1-1 0,0 26 0,-1-26 0,26 1 0,48-25 0,1 0-384,49 0 0,49-25-256,25 1 0,25-1 0,74 0 128,-1 1-256,26-1 128,-26-24 0,25 24 128,-24 25 0,-50-25 128,1 25-128,-75 25 128,0-25 0,-98 0 0,24 0 256,-73 25 128,-1 24 0,-49-24 0,25-1 0,-1 26 0,26-50 0,24 24 128,25-24-512,24 0 128,25 0-256,49 0 0,50-24-256,-1-1 128,50 0 0,25 1 0,0-1 0,-1 25 0,-24 0 0,-24-25 128,-26 25 0,-24 0 128,-49 0 0,-25 25 0,-49-25 128,-25 49 0,-25-24 128,-49 0 128,25 24 0,-1-24 0,26-1-128,24 1 0,0-25-256,49 25 0,0-25-256,75 0 0,24 0-128,24-25 0,26 25-128,-1-25 0,25 1 128,0-1 0,25 25 128,-50 0 128,-25-25 0,-24 25 0,0 25 256,-49-25 0,-50 0 128,1 25 128,-50-1 0,0-24 0,-25 25 0,25 0 128,-24-1-256,24 1 128,24-25-384,26 25 0,-1-25-128,25 0 128,49-25-256,1 25 128,24 0-128,49-25 0,25 1 0,0 24 0,0-25 0,24 25 128,-24-25-128,0 25 128,-24 0 0,-1 0 128,-49 0 0,-25 0 0,-24 25 0,-50-25 0,0 25 0,-24-1 0,-25 1 0,0 0 128,-24-1-128,24 1 0,24 0 0,26-1 0,-1-24-128,50 0 128,-1 0-128,50 0 128,25-24-128,0 24 128,48-25-128,1 0 128,50 1-128,-26-1 128,26 25 0,-26-25 0,1 1-128,-50 24 128,0-25 0,-49 25 0,-24 0 0,-50 0 128,-25 0-128,-24 25 128,-25-1-128,-25 1 128,1 0-128,-1-1 128,25 1-128,0 0 128,25-25-128,24 24 0,50-48-128,24 24 128,25-50-256,49 26 128,50-1-128,-1 0 128,26-24-128,24 24 128,0 1-128,0-1 128,-25 0 0,-49 1 128,0 24 128,-50 0 0,-73 0 0,0 0 0,-50 0 256,-49 24 0,-25-24 0,-24 25 128,0-25-128,0 25 0,-1-1-128,26-24 128,24 0-384,24 25 128,50-50-384,25 25 128,49 0-256,25-24 128,24-1-128,50 0 0,24 1 0,0 24 0,25-25 256,-25 0 0,1 25 0,-50 0 128,-50-24 128,-24 24 0,-25 0 0,-73 0 0,-50 24 128,-25-24 0,-49 25 0,-24 0 128,-50-25-128,24 24 0,1 1-128,24 0 128,50-1-256,0-24 0,74 0-128,24 25 0,50-25-128,24 0 128,25-25-128,49 25 0,50 0 0,-1-24 128,1-1 0,24 0 128,-24 25-128,0-24 128,-50 24 0,-49 0 0,-49 0 0,-25 24 0,-74-24 0,0 25 128,-74 0-128,-25 24 128,-24 0-128,-1-24 128,50 24 0,-24 1 0,49-26-128,49 1 128,24-25-128,50 0 0,50 0-128,24-25 0,73-24-128,1 24 0,50 1 128,-1-26 0,25 26 0,-25-1 0,-24 25 0,-1-25 128,-73 25 128,-25 0 128,-74 0-128,-25 25 0,-49-25 128,-24 25 128,-50-1-128,-25 1 128,1 0-256,-26 24 128,26-24 0,24-1 0,24 1-256,50-25 0,0 25 0,74-25 0,25 0-128,49-25 128,25 25-128,24-25 128,25 1-128,25-1 0,49 0 0,-50 1 128,25 24-128,-24-25 128,-50 25 0,-24 0 128,-50 0-128,-49 0 0,-24 0 0,-75 0 0,0 0 128,-73 0 0,-1 0 0,-24 25 0,24-25 0,1 0 0,-1 0 0,74 0 128,1-25-256,73 25 128,25-49-256,49-1 128,25 1-384,74 0 128,25-1-128,24-24 128,25 0 0,0 0 0,0 0 0,-25 0 0,-73 25 256,-1 0 128,-74 24 0,-49 1 128,-49 24-128,-50 0 128,-73 24 128,-75 1 0,-24-1-128,-25 1 128,0 0-128,0-1 128,74 1-128,50 0 128,48-25-512,50 0 128,74-50-384,74 26 128,50-50-256,48 25 0,50-25-128,49 0 128,1 0 0,24 0 128,-25 24 128,-25 26 128,-24-26 256,-74 26 128,-24-1 128,-75 0 0,-49 25 0,-74 0 0,-49 0 128,-75 0 0,-48 0-128,-75 0 0,1 25-256,-50-25 128,74 25 0,-25-25 0,99 0-256,25 0 0,74 0-256,49 0 0,172-74 0,75-25 0,49 0-128,49 25 0,0 0 128,-24 0 0,-25 50 128,-25-26 0,-73 1 128,-26 49 128,-98-25-128,-49 50 128,-74-25 0,-75 25 128,-73-1 0,-99 50 128,-49-24-128,-25 24 0,25-25 0,24 25 0,50-49-128,74-1 128,73-24-512,75 0 128,49-24-256,99-26 0,49-24-128,74 0 0,49 0 0,25 0 0,49 0 128,0 0 128,-24 50 256,-50-1 128,-49-24 128,-74 49 128,-49-25 0,-74 25 0,-99 0 0,-74 25 0,-99-1 0,-49 1 0,-24 24-256,-1-24 128,-24 49 0,74-49-1,24 24-255,74-24 128,50-25-511,74 0 127,49 0-256,74-25 0,74-24-128,49 24 128,74-24 0,25-1 128,74 1 0,25 24 128,0 1 256,-50-25 0,0 24 128,-98 25 0,-50-25 128,-74 25 0,-73 0 0,-75 0 128,-98 25-128,-75 0 128,-48-1-128,-50 1 0,0 24-256,-25 0 128,50-24-128,25 24 128,48-24-128,75 0 128,24-1-384,75-24 0,73 0-128,50-24 128,49 24-128,49-25 0,74 0 0,25 1 128,50-1 128,-1 0 0,25 1 0,-50-1 128,1 0 0,-74 25 0,-50 0-128,-98 0 128,-25 0 0,-74 25 0,-74 24 128,-25-24 128,-49 24-128,-49 25 128,0 0 0,24 25 0,0-25 0,50-25 0,74 25-256,24-49 128,74 0-128,50-25 0,49 0-128,49-25 128,50 0-128,49 1 128,25-26 0,24 1 0,-25 0-128,-48 24 128,-1 0-128,-74 1 128,-49 24-128,-49 24 128,-50-24 0,-49 50 128,-74-1 0,-24 0 0,-50 25 128,25-24 0,-25-1 0,24 0 0,26 1-128,48-1 128,50-24-256,50-25 0,48 0-128,50 0 0,50-25-128,24 0 128,74 1-128,0-1 128,-1-24 0,26 24 0,-25-24 0,0-1 128,-74 50-128,-25-24 128,-49 24 0,-49 0 128,-74 24 0,-25-24 0,-50 50 0,-48-26 0,-26 1 128,-24 24 0,0 1-256,1-26 128,23 26 0,50-26 0,0 1 0,50 0 0,24-1-128,24-24 128,50-24-128,25 24 0,24-25 0,25 0 0,0 1-128,25-1 128,0 0 0,-1 1 0,1 24 0,-25-25 0,-25 25 0,0 0 0,-49 0-128,-24 0 128,-25 0 0,-1 0 0,-48 25 0,-1-25 0,0 24 0,1 1 0,-1 0 0,0-1 0,1 1 0,24 0 0,0 24-128,0-49 128,0 49 0,0-24 0,0 0 0,0-1 0,25 1 0,24 0 0,-24-25 0,24 24 0,0-24 0,25 25 0,-24-25 0,24 25 0,-25-25-128,25 0 128,0 24-128,0-24 128,-25 0 0,25 0 128,0 25-128,0-25 0,0 0 128,0 0 0,0 0-128,0 0 0,25-25 0,24 1 0,1-1 0,24-24 0,24-1 0,25 1 0,25 0 0,25-1 0,24 1 0,1 0 0,24-1 0,24 1 0,-24 0-128,-25 24 128,25 0 0,-24 1 0,-1-1 0,-25 0 0,-24 25 0,0 0 0,0 0 0,0 0 128,-49 0-128,0 0 0,-1 0 0,-24 0 0,0 0 0,-24 0 0,24 0 0,-25 0 0,-24 0 0,-1 0 0,25 25 0,-49-25 0,25 0 0,0 0 0,-1 0 0,-24 25 0,25-25 0,0 24 0,-25-24 0,24 25 0,1-25 0,-25 25 0,25-1 0,-1-24 0,1 0 0,0 0 0,-25 0 0,24 25 0,1-25 0,0 0 0,-1 25-128,1-25 128,0 0 0,-1 24 128,1-24-128,24 25 0,1-25 0,-1 25 0,25-25 0,0 0 128,0 24-128,49-24 128,-24 0-128,24 0 0,0-24 0,25 24 128,0 0-128,0 0 128,-24-25-128,-1 25 0,25 0 0,-25-25 0,-24 25 0,0-24 128,-26 24-128,-23 0 128,-26-25 0,1 25 0,-50-25-128,1 1 127,-26-1-127,-48 0 128,-1-24 0,-24 24 0,-25-24-128,0 0 0,-25 24 0,-24 0 128,24-24-128,-24 24 0,25 1 0,24-1 0,0-24 0,49 49 128,25-50-128,0 50 0,49-49-128,75 49 128,24-49-128,24 24 0,75 0-128,24 25 1,0-24-1,25 24 0,-24-25 0,-1 25 128,0 0 0,-49 0 128,-24 0 128,-50 0 0,-50 0 0,-48 0 0,-26 0 0,-73 0 0,-50 0 128,-49 0-1,0-25-255,-24 25 128,-25 0 0,49 0 0,24-24 0,50 24 128,0 0-128,50-25 0,73 1 0,0 24 0,75 0-128,24-25 0,49 0-128,25 25 128,25-24-256,24 24 128,-24 0 0,24 0 0,-25 0 0,1 0 128,-25 0-128,-49 24 128,-25-24 0,0 0 0,-74 0 0,-25 0 128,-49-24-128,-25-1 0,-24 25 0,-50-25 0,-24 1 0,0 24 128,-25-25-128,25 0 128,49 1-128,0 24 128,24 0 0,26-25 0,48 25-128,26 0 0,48 0 0,26 0 128,48-25-128,26 25 0,24 0 0,24 25 0,50-25 0,-25 25 0,25-1-128,0 1 128,0 0 0,-24-1 0,-26 1 0,26 0 0,-51-25-128,1 0 128,-24 24 0,-1-24 128,-24 0-128,-25 0 0,0 0 0,0 0 0,-25 25-128,0-25 128,1 0 0,-1 0 0,-24 0 0,24 25 0,0-25 0,25 0 128,0 0-128,-25 0 0,25 0 0,-24 0 0,24 0 0,-25 0 0,0 0-128,1 0 128,24 0 0,-25 0 0,0 0 0,-24 24 0,0-24-128,-1 25 128,-48-25 0,-1 24 0,-49 1 0,-25 0 0,1-1 0,-50 1 0,-25 0 0,1 24 0,-1-24 0,25 24 0,25-24-128,24 24 128,25-24 0,25-1 0,49-24 0,49 0 0,25-24-128,49-1 128,25 0-128,0 1 0,0-1-128,25 0 129,-50 1-129,0-1 128,-24 25 128,-50-25 0,1 1 0,-26 24 0,-48 24 0,-26-24 128,1 25-128,-50 49 128,-24 0 0,0 25-1,0-1-127,-1 1 128,26 0 0,-26-1 0,26-24-128,-1 25 0,50-25 0,-25-25 128,74 25-128,-25-49 0,50 0 0,24-50 0,25 0 0,0 1 128,0-26-128,25 1 128,-1 0-128,1-25 0,0 24 0,-1-24 128,1 0-128,-25 25 0,0 0-128,0-1 128,-25 1 0,0 24 0,-24 1-128,-25 24 128,0 0-128,-25 0 128,1 24 0,-26 26 0,-48-26-128,24 50 128,-25 0-128,-24 25 128,24 0 0,1 24 0,24-24 0,0-25 0,0-1 0,49 1 0,0-49 0,1 24 128,24-24-128,0-50 128,24 25-128,26-49 128,-26 24 0,50-49 0,-24 25-128,-1 0 0,25-25 0,0 25 128,0-25-128,-25 24 0,25-24 0,-25 25 0,1-25 0,-1-25 128,25 1-128,-25 24 0,1-25-128,-1 50 128,0-25-128,-24 24 128,0 1 0,-1 24 0,1 1-128,0-1 128,-25 0-128,0 25 128,-25 0-128,0 0 128,25 25-128,-24-25 0,-26 25 128,26 24 128,-26 25-128,26 0 128,-26 0 128,-24 0 0,0 0 0,25 0 0,-25 0-128,0 0 0,0 25 0,0-1 0,25 1-128,-25-25 0,25 25 0,-1-1 0,-24-49 0,50 50 128,-26-50-128,1 25 128,0 0-128,-25-24 128,24 24 0,1-50 0,24 50-128,-24-24 128,-25-1 0,25-24 0,-1 24 0,1-24 0,0 24-128,24-24 0,-24-1 0,-1-24 128,26 25-128,-1 0 0,-24-25 0,24 0 0,1 24 0,-26 1 0,26-25 0,-26 0 0,-24 0 0,25 0 128,0 0-128,-25 25 0,24-25 0,-24 0 0,0 0 0,0 0 128,0 0-256,0 24 128,-24-24 0,-1 0 0,25 0 0,-25 0 128,1 0-256,24 25 128,-25-25 0,25 0 128,0 0-128,25 0 0,-25 0 0,25 0 0,-1 0 0,1 0 0,-25 0 0,25 0 0,-1 0 0,26-25 128,-26 25-128,1 0 0,0 0 0,-1-24 0,1 24 0,-25 0 128,25 0-256,0-25 128,-25 25 0,0 0 0,0 0 0,0 0 0,0 0 0,0 0 0,0 0 0,0 0 0,0 0 0,0 0 128,0 0-256,0 0 128,0 0 0,0 0 128,0 0-256,0 0 128,0 0 0,25 0 0,-1 0 0,-24 0 0,25 0 0,-25-25 0,25 25 0,24-24 0,-24 24 0,-1 0 0,1 0 0,24-25 128,-24 25-128,0 0 0,-1 0 0,1 0 0,-25 0 0,25 0 0,-1 0-128,-24-25 128,25 25 0,-25 0 0,25 0 0,-25 0 128,0-24-128,25-1 0,-25 25 0,0 0 0,24-25 0,-24 1 0,0 24 0,25-25 0,0 0-128,-1 25 128,-24-24 0,25 24 0,-25-25-128,25 25 0,-25 0 0,0 0 128,0 25-128,0-25 0,0 24 0,0-24 0,0 0 128,0 0 0,0 0 0,-25-24 0,25 24 0,0 0 0,-24 0 0,24 24 0,-25-24 0,0 0 0,1 0 0,-1 0 0,25 0 0,-25 0 0,1 0 0,49 0 0,-25 0 0,-25 0 0,25 0 0,25-24 0,-25 24 0,0-25 0,24 25-128,-24 0 128,0-25 0,0 25 0,0 0 0,0-24 0,25 48 0,0-24 0,-1 0 0,1-24 128,-25 24-128,25 0 0,0 0 0,-1 0 0,1 0 0,0 0 0,-1 0 0,1 0 0,24 0-128,-24 0 128,0 0 0,-1 0 0,1-25 0,0 25 0,24 0 0,-24 0 0,24 0 0,0 0 0,1 0 0,-1 0 0,0 0 0,1 0 0,24 25-128,-25-25 128,0 0-128,1 0 128,-26 24 0,26 1 0,24-25-128,-25 0 128,0 25 0,1-25 0,24 0 0,0 0 0,-25 0-128,25 24 128,0-24 0,0 0 0,-25 25-128,25 0 128,0-25 0,0 0 0,0 0 0,-24 24 0,24-24 0,-25 25 128,25-25-128,-25 0 128,25 0-128,0 25 128,0-25-128,-24 0 0,24 24-128,0-24 128,0 0-128,0 0 128,0 25-128,0-25 128,-25 25 0,25-25 0,0 24 0,-25-24 128,25 0-128,0 0 0,0 0-128,0 0 128,0 0 0,25 0 0,0-24 0,-25 24 0,49-25 0,0 0 0,1-24 0,-1 0 128,25 24-128,-25-24 0,50 24 0,-25-49 0,0 25 0,25-1 0,-1 1 0,1 0 0,0-1 0,-25-24 0,24 0 0,-24 0 0,0 0 0,-25 0 0,25 25 0,-24 0 0,-1 0 0,0-1 0,-24 26 0,0-26 128,-1 26-128,26-26 0,-26 26 0,26-26 0,-1 26 0,0-26 0,1 26-128,24-26 128,-25 1 0,0-25 0,25 49-128,0-24 128,-24 0 0,-1-1 0,0 1 0,-24 0 128,0-1-128,24 26 0,-25-1 0,-24-24 0,25 24 0,0 25 0,-1-25-128,1 1 128,-25 24 0,25-25 128,-25 25-128,0-25 128,0 25-128,-25-24 128,25 24-128,0-25 128,0 25-128,0-25 0,0 25-128,0-24 128,0 24-128,25-25 128,-1 25 0,1-24 0,0 24-256,24 0 128,0 0 0,1-25 128,-1 25-128,0 0 0,25 0-128,0 0 128,-24-25 128,24 25 0,24 0-128,1 0 0,0 0 0,-1 0 128,1 0 0,-1 0 0,26 25 0,-26-25 0,26 0 0,-1 0 0,25 0-128,-25 0 128,1 0 0,-1 25 0,0-25 0,25 0 128,-25 0-128,25 0 0,0 0 0,0 0 0,25 24 0,-25-24 0,-25 0 0,25 0 0,-25 0 0,1 0 0,-1 0 0,-24 0 0,24 0 0,-24 0 0,-1 0 0,26 0 0,-26 0 0,26 0 0,-26 0 0,25 0 128,-24 0-128,0 0 0,-25 0-128,0 0 128,0 0 0,0 0 0,0 0 0,0 0 0,-25 25 0,25-25 0,0 0 0,-25 0 128,25 0-128,25 0 0,-25 0 0,24 0 0,-24 0 0,50 0 0,-26 0 0,-24 0 0,25 0 0,0 0 0,-25 0 0,24 0 0,-24 0-128,-24 0 128,-26 0 128,1 0 128,-25 0-128,-25 0 0,-24-25-128,-25 25 0,0-24 0,-25 24 0,-24 0-128,-25-25 0,-25 25 128,1 0 0,-25-25 0,-1 25 0,1-24 128,0 24 0,-1-25 0,1 25 0,-25 0-128,0-25 0,0 25 128,0 0 0,-24 0-128,24 0 0,25 0 0,-1 0 0,26 0 0,24 0 0,24-24 0,-24 24 0,25 0 0,24 0 0,-24-25 0,25 25 0,-1 0-128,0 0 0,25 0-128,25-25 128,24 25 0,-24 0 0,24 0-128,25 25 128,25-25 0,0 0 128,24-25 0,25 25 0,25 0 0,24 0 0,25-24-128,0 24 128,49 0 0,0 0 0,25 0-128,25 0 128,0 0 0,-1 24 0,25-24 0,-24 0 0,-25 0 0,25 25 128,-1-25-128,-24 25 128,25-25 128,-50 24 0,25 1-128,-25-25 128,0 25-128,25-25 128,-49 24-128,0-24 0,-1 0-128,1 0 0,-25 0 0,0 0 0,-25 0 0,25 25 128,0-25-128,0 0 128,-25 0-128,25-25 0,-24 25 0,24 0 128,-25 0-256,-25 25 128,26-25 0,-26 0 128,-24 0-128,0 0 0,-24 0 0,-1 0 0,0 0 0,1 0 0,-26 0 0,1 0 0,0 0 0,-25 0 128,24 0-128,1 0 128,-25 0-128,0 0 0,25 0 0,-25 0 0,0 0-128,0 0 128,0 0-128,0 0 0,0 25 0,-25-25 128,25 24-128,-25 1 0,1 24 128,-26 0 128,-24 50 0,0 0 128,0-1-128,-24-24 128,-1 0 0,0 25 0,50-25-128,-25-25 128,0 25-128,0-24 0,25-1 0,0-24 0,24-1-128,0 1 0,1 0-640,-1-25 0,0 0-1152,25 0 129,-24 0-641,-1-25 128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9T20:21:19.26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ransparency" value="96"/>
      <inkml:brushProperty name="tip" value="rectangle"/>
      <inkml:brushProperty name="rasterOp" value="maskPen"/>
    </inkml:brush>
  </inkml:definitions>
  <inkml:trace contextRef="#ctx0" brushRef="#br0">1332 1579 1280,'25'-49'640,"0"24"640,-1 25-1536,-24-25 512,25 25 128,-25-24 256,0 24 128,25-25-896,-25 0 128,0 25 512,0-24 128,24 24-384,-24-25 128,25 0 0,-25 1 0,25 24-128,-25-50 128,0 50 0,24-24 0,-24-1-128,25 25 128,-25 0-128,0 0 0,0 25 0,-25-1 0,1 50-128,-26-24 0,1 24 128,-25 0 128,0 24 0,0 1 0,-24 0-128,24 24 128,0-25-128,-25 1 128,25-25-128,0 25 0,0-25-256,25-25 128,-25 25-128,0 0 128,24 0-128,-24-25 128,0 25-128,25-24 0,0-1 0,-1 0 0,26 1 0,-26-1 0,50-24 0,-24-1 0,24 1 0,0 0 0,0-25 128,0 24 0,24-48 0,1 24 0,0-25-128,24-24 128,0-1-128,1 1 128,-1 0-128,25-25 128,25 0-128,-1 24 0,50-48 0,-24-1 0,48 0-128,-24 1 128,-25 24 0,-24 24 0,-25 26-128,-25 24 128,-49 24-128,-24 1 0,-26 49 256,-48 0 0,-124 99 128,49-25 128,25-25 128,25-49-1,49 0 1,25-49 0,49-25-384,24-25 0,50-24-256,25-25 0,24 0-256,50-25 128,-25-24-128,0 24 1,0 25 127,-50 25 0,-24-1 128,-49 50 0,-25 25-128,-49 0 128,-25 24 128,-25 25 128,-49 25 128,0-25 0,0 49 128,0-49 127,50 25-127,-1-50 128,50 0-256,24-24 128,25-25-256,49-25 128,1-24-512,73-25 0,0 0-128,50 0 128,-25 0-128,49 0 0,-49 0-127,-25 49 127,-49 1 128,0 24 128,-98 24-128,-1 1 128,-74 24 128,-24 25 0,0 25 256,-25 0 128,-25-1 128,25 1-1,0-25 1,50-25 128,24 1-256,49-26 0,25-24-384,49-24 128,25-26-512,50-48 128,48 24-128,1 0 128,24-25-128,0 25 0,1 25 1,-50-1 127,-25 26 128,-49-1 0,-25 25 0,-73 25 0,-26 24 128,-48 25 128,-26 0 256,-48 25 127,-1-25 1,-24 24 128,24-48-128,50 24 0,0-50-128,49 25 128,24-49-640,50 25 128,25-25-384,74-25 0,24-24 0,0 0 0,74-25-128,1 0 128,-1 0 0,0 25 129,1-1 127,-50 26 128,-50-1-128,-49 25 128,-24 25-128,-74-1 128,-50 26 0,-24-1 0,-50 25 128,-24-25 128,-25 25 127,0-24 1,49-1 0,1 0 0,24-24 0,25-1 128,49 1-384,49-25 0,50 0-128,24 0 0,50-25 0,49 1 0,49-1-128,0 0 128,50-24 0,24 0 0,-24 0-128,-1 24 128,-24 0-128,-25 1 0,-73-1-128,-50 25 128,-25 25-128,-74-25 0,-49 49 128,-49-24 0,-50 49 256,-24-50 0,0 25 0,-25 1 0,25-1 0,24 0 128,0-24-128,75 0 128,24-1-256,24 1 128,75-50-128,24 25 0,75-24 0,48-1 0,26 0-128,48-24 128,50 0 0,0-1 0,0 1-128,0 25 128,-49-1 0,-26 0 0,-48 1-128,-50 24 0,-49 0 0,-49 0 0,-50 24 128,-49 1 0,-49 24 0,-25-24 0,-24-1 128,-1 1 0,-24-25 0,24 25 0,-24-25-128,24 0 128,25 24-128,0-24 128,0 0-128,50 0 128,-1 0-128,25 25 0,25-25-128,49 0 128,0 0-128,24 0 128,26 0-256,24 0 128,24 0-128,1 0 128,49-25 0,0 25 0,24 0 0,1 0 128,24-24-128,25-1 128,-24 0 0,-26-24 0,25 25 0,-49-1 0,0 0-128,-49 25 128,-25 0-128,-25 25 128,-49-25 0,0 25 128,-49-25-128,0 24 0,-1-24 0,-48 0 128,24 0 0,-50 0 128,1-24-256,24-26 0,1 1 0,-25-25 0,-1 0 0,26 25 0,-26-1-128,26 1 0,-1 24 128,0 1 0,25-1 0,0 0 0,0 1 0,25-1 0,0 25 128,24-25 0,0 25-128,-24 0 0,24-24 128,25 24 0,-24 0-128,-1-25 0,25 25 0,-24-25 128,-1 25-128,25-24 128,-25 24-128,1 0 0,24-25 128,-25 25 0,0-25-128,1 25 0,-1 0-128,0 0 0,1-24 128,24 24 0,-25 0 0,0-25 0,25 25 0,0-25 0,-24 25 0,24 0 128,-25-24-256,25 24 128,-25 0-128,1-25 0,-1 25 0,25 0 0,-49-25 0,49 25 0,-50 0 128,26 0 0,24-24 128,-25 24 0,0 0 0,1 0 0,-1 0-128,25 0 0,-25 0 0,25-25 128,0 25-256,-24 0 0,24 0 0,24 0 0,-24 0 0,25 0 128,0 0-256,-1 25 128,26-25 0,-26 24 128,26-24 0,24 25 0,-25-25 0,50 25 128,-25-1 0,24 1 128,1-25-128,24 25 128,-24-25-128,-1 0 0,1 24 0,0-24 128,-25 25-256,24-25 0,-48 25 0,48-25 0,-24 24 0,0 1 128,0 0-128,0-1 0,0-24 0,0 25 0,0 0 0,0-1 128,0 1-128,0-25 128,25 25-128,-25-25 128,0 24-128,0-24 128,0 25-128,-25-25 0,0 0 0,1 0 0,-1 25 0,0-25 0,1 0 0,24 0 0,-25 0 0,25 24 0,-25-24 0,25 25 128,-25-25-256,25 25 128,0-25 0,0 24 0,0-24 0,0 0 0,-24 25 0,48-25 0,-24 25 0,0-25 128,0 24-128,0-24 0,0 25 0,0-25 0,0 0 0,25 0 128,-50 0-128,50-25 0,-25 25 0,24-24 0,-24 24-128,0 0 128,0 0 0,0 0 0,0 0 0,0 0 0,0 0 0,-24-25 0,48 25 0,-24 0 0,0-25 0,25 25 0,-50 0 0,25 0 0,-25 0 0,25 0 0,0-24 0,-24 24 0,24 0 0,-25 0 0,0 0 0,1 0 0,-1 0-128,25 0 128,-25 0 0,25 0 0,-24 0 0,24 0 0,-25 0 0,-24 0 0,24 0 0,0 0 128,1 0-128,-1 0 0,25-25 0,-25 25 0,0-25 0,1 25 0,-1 0 0,25-24 0,-25 24 0,1 0 0,-1-25 0,0 25 0,1 0 0,-1 0 128,-24 0-128,24-25 0,-24 25 0,24 0 0,-24-24 0,24 24 0,0 0 0,1-25 0,-1 25 0,0-25 128,-24 25-128,0 0 0,-1-24 128,1 24 0,0-25-128,-1 25 128,1-25-128,0 25 128,-1-24-128,1-1 128,0 25-256,-1-25 128,1 25 0,-1 0 0,1-24 0,-25 24 0,25-25 0,-1 25 0,-24 0 0,25 0 128,0-25-128,-1 25 0,1-24 0,0 24 0,-25-25 0,24 0 0,1 25 0,-25-24 0,25 24 0,-25-25 128,24 25-128,-24-25 0,25 25 0,-25-24 128,0 24-128,25-25 0,-25 25 0,0-25 0,24 1 0,-24-1 0,25 0-128,-25 1 128,0-1 0,25 0 0,-25 1 0,0-1 128,0 0-128,0 1 0,0-1 0,0 1 0,0-1 0,0 0 0,0 1 0,0 24 0,0-25 0,-25 0 0,25 1-128,0 24 128,0-25 0,0 0 0,25 1 0,-25-1 0,0 0 0,0 1 0,0-1 128,0 25 0,0-25-128,0 25 128,0 0-128,0 0 128,0 0-128,24 0 128,-24-24-128,0 24 0,0 0-128,0 0 128,0 0 0,0 0 0,0 0-128,0 0 128,0 0 0,25 0 0,0 0 0,24 0 0,0-25 0,1 25 0,24-25 0,0 25 128,24-24-128,1-1 0,0-24 0,-1 24 0,-24 0 0,0-24 0,0 24 0,-25-24 0,25 0 128,-49-1 0,0 1-128,-25 24 128,0-49-256,0 50 128,-50-26-128,26 26 0,-26-1-128,-24 0 128,25 25-128,0 25 128,-25-25 0,-25 25 0,25 24 0,0 0 128,25-24-128,24 24 128,-24-24 0,24 0 0,1-25 0,24 24 128,24-48-128,1-1 0,0 0 0,24 1 128,0-26-128,-24 26 128,0-50-128,24 24 128,0-24-128,25-24 0,-25-25 0,1 24 0,-1 25-128,-24 0 128,-1 25-128,1-1 0,-25 26 0,-25 48 0,-24 1 0,0 49 0,-25 0 0,-25 0 0,50 0 128,-25 25 0,0-1 0,25 1 0,24-25 0,0 0 128,1 0-128,24-50 128,0 1-128,24-25 128,26-25-128,-26-24 128,50 0-128,-24-1 0,-1-24-128,50-49 0,-26 0-128,1 0 0,0-1 0,-24 26 0,24-1 0,-50 25 128,26 49-128,-50-24 128,0 49 0,-25 25 128,-24 49-128,-25 24 128,-25 1 0,0 0 0,-24 24 0,25-24 0,24-1 0,0 1 0,0-25 0,49 0 0,0-50 0,25-24 128,0 0-128,50-24 128,48-26-128,1 1 128,24 0-128,25-50 0,0 25-128,25-24 0,-1 24 0,-24 24 0,0 1 0,-24 24 0,-50 25-128,-50 50 129,-24-1-1,-49 25 128,-74 0 255,-1 24 129,-73 1 128,0 24 0,-25 1 0,49-26 0,25-24 0,50 0 0,24 0-256,24-49 0,75-25-256,24 0 0,50-25-256,24-49 0,25 0-256,25-49 0,49 24-128,0-24 0,0 0 0,-50 24 1,1 1 255,-75 48 0,1 1 384,-50 49 0,-49 0 128,-24 49 0,-50 1 128,-49-1 0,-1 25 127,1 0 1,0 0-128,-1 0 128,26 0-128,24-50 0,0 1 0,49-25 0,50 0-256,24-25 128,25-24-128,49 0 0,1-1-256,24 1 128,0 24-128,-1-24 0,1 0-128,-49 24 128,-25 1 256,-25 24 0,-49-25 128,-24 0 128,-26 25 0,-73 0 0,0-24 0,-25-1 128,0 25-256,0-25 128,0 1-128,49 24 0,25 0 0,25-25 0,24 25-128,25-25 0,50 1 0,48 24 0,1-25-128,49 25 0,0-25-128,-25 25 128,25 0-128,-25-24 128,1 24 0,-26-25 128,-73 25 0,0 0 0,-50-25 0,-24 1 128,-50 24 0,-49 0 0,0 0 0,-24-25 128,-1 25-256,25 0 128,0 25 0,25-25 128,24 0-128,25-25 0,25 25-128,49-25 128,24 1-128,26 24 0,24-25 0,0 25 0,49-25-128,0 25 0,-24 0 0,24-24 0,-24 24 0,0 0 0,-25 0 128,-25 0 0,-25 0-128,-24 0 128,-24 0 0,-25 0 0,-25-25 0,-25 25 0,-24 0-128,-1-25 128,1 25 0,0 0 0,-1 0 0,26 0 0,24 0 0,24 0 0,26 0 0,-1 0 128,50-24-128,-1 24 0,1-25 0,49 25 0,0-25-128,0 25 128,25 0 0,-25-24 0,24 24 0,-24 0 0,0 0 0,0 24 0,0-24-128,0 0 128,0 0 0,0 0 0,0 0-128,0 0 128,-25 25 0,25-25 0,25 0 0,-25 0 0,0 0 0,0 25 0,25-25 0,-1 0 128,26 0-128,-50 24 128,49-24-128,-24 0 0,-1 0 0,1 0 0,-25 0 0,24 0 0,-48 0 0,-1 0 128,0 0-128,1 0 128,-1 0-128,-24 0 0,24 0 0,-24 0 128,-1-24-128,26 24 0,-26 0 0,1 0 0,0 0 0,-25 0 0,24 0 0,1 0 0,-25 0 0,25 0 0,-1 0 0,-24 0 0,0 0 0,0 0 0,0 0 0,0 0 128,0 0-256,0 0 128,0 0-128,0 0 128,0 0-128,-24 24 0,-1-24 0,0 25 128,-24 0 0,-25 24 0,0 0 0,-25 1 128,1-1-128,-1 25 128,-24-25-128,24 1 128,-24-1 0,24 0 0,1 25-128,-26-25 128,1 25-128,24-24 128,-24 24-128,24 0 128,-24-25-128,0 25 0,-1 0 0,26-25 128,-1 1-128,25-26 0,0 26 0,25-26 0,0-24-128,49 25 128,24-25-128,1-25 128,24 25-128,25-49 0,25 24 0,24-24 0,0-25 0,50 25 128,-25-25-128,25 24 128,-25-24-128,0 25 128,0 0-128,-25 24 128,-49-24 0,0 24 0,-25 0-128,0 1 128,-73 24-128,-1 0 128,-24 0-128,-25 24 128,-123 75-128,-1 0 128,1 24 0,0 25 128,24-49-128,0 24 128,1-24-128,73-25 128,1 24-128,48-24 128,1-24-128,0-1 128,49-24 0,0-25 0,49-25-128,0-24 128,25-1 0,25 1 0,24-50-128,50-24 0,-25 0-128,0-1 0,24 1 0,-48 24 128,24 25-128,-50 0 0,1 25 0,-25 0 128,-50-1 0,1 50 0,-50 0-128,1 0 128,-50 25-128,-25 24 128,1 25 0,-50 50 0,0-1 0,24-24 0,-24 24 0,25-24 0,24-1 0,1 1 128,48-50-128,1 25 128,25-49 0,-1-25 0,50 0 0,24-25 0,0-24-128,25 0 128,0-25-128,25 0 128,-1-50-128,26 26 0,-26-1 0,26-24 0,-26 49 0,1 24 0,-50-24 0,25 50 0,-24-26 0,-26 26 0,1 24 0,-25-25 0,0 25 0,-25 25 0,-49 24-128,0 25 128,-49 25 0,0 24 128,-50-24-128,0-1 128,-24 26 0,0-26 128,-25 1 0,25 0 0,-1-1-128,1-24 128,49 25-128,0-50 128,25 0-256,49-24 128,49-25-256,1 0 128,48-25-256,50-24 0,25-25-256,49 0 0,24 0-128,-24 0 128,25 0 0,0 0 128,-25 25 0,-50 24 0,-24 1 256,-49 24 128,-50 0 0,-73 24 0,-26 26 256,-48-1 128,-50 25 0,-25 49 128,-24-24 0,24-1 0,1 1-128,48-25 128,75 0-384,24-25 128,50-24-256,24 0 128,99-25-256,0 0 0,74-25 0,25-49 0,49 0 0,0 0 0,0 0-128,-25 0 128,0 25 0,-49 0 0,-49 24 0,-74 0 128,-50 25 0,-24 25 0,-75 24-128,-73 25 128,-25 25 0,-25-25 128,-24 24 0,25-24 128,24 25-128,24-25 128,75-25 0,24 1 0,25-26-128,74 1 0,50-25-256,24 0 128,49-25 0,50 1 0,-1-1 0,50-24 0,-24-1-128,-1 26 128,-49-1-128,0 0 128,-74 1 0,-50 24 0,-48 0-128,-50 24 128,-25 1 0,-49-25 0,0 49 0,-74-24 0,50 0 0,24 24 128,0-24 0,49-1 0,0 1-128,50 0 128,49-25-128,25 0 128,24 0-128,50-25 128,24 25-128,0-25 0,1 1 0,-26-1 0,26 25 0,-50-25 0,-25 25-128,0 0 128,-73 0 0,-26 25 0,-24 0-128,0 24 128,-24 0 0,-1 1 0,0-1 0,25-24 0,25 24 0,24-24 0,25-1 0,25-24 0,0-24 0,49 24 0,24-25 0,-24-24 0,50 24 0,-26 0 0,1-24 0,-1 24 0,-48 25 0,-1-24 0,-24-1-128,-1 25 128,-24 0 0,-24 25 0,-1-1-128,-24-24 128,24 25 0,0 0 0,1-1-128,-1 1 128,25 0 0,0-25 0,0 0 0,25 24 0,-1-24 0,1 0 0,24 0 0,1 0 128,-26 0-128,26-24 0,-1 24 0,0-25 0,1 0 0,24-24 128,0 24-128,0-24 0,0-25 0,0 25 128,24-25-128,-24-25 0,-24 25 0,-1-25 0,0 25 0,1-24 0,-26 49 0,26-25 0,-26 0 0,26 24 0,-26 1 0,25 24 0,1-24-128,-26 24 128,26-24 0,-26 24 0,26 1 0,-50-1 0,24 0-128,-24 1 128,0 24-128,0 0 128,-49 49-128,0-24 128,-25 24 0,0 25 0,-49 0 0,49 25 0,-25-1 0,0 1 0,25-1 0,0-24 0,0-24 0,0 24 0,50-50 0,-26 1 0,26 0 0,24-1 128,-25-24-128,25 25 0,0-25 0,0 25 0,0-25 0,25 0 128,-25 0-128,24 0 0,26 0 0,-26 0 128,1 0-128,24-25 0,25 0 0,-24-24 0,24 24 0,0-49 0,0 0 0,24 0 0,-24 0 0,25-24 0,-1 24 0,1 0 0,24-25 0,-49 25 0,25 25 0,-25 0 0,0-1-128,-49 26 128,24-1 0,-49 0 0,0 25 0,0 25 0,-25-25-128,-24 49 128,-25-24 0,25 24 0,-1 1-128,-48 24 128,24 0 0,-25 49 0,0-24 0,-24 24 0,25-25 0,-1 1 128,0-25-128,25 0 0,0-25 0,0 1 0,50-1 0,-26 0 128,26-24-128,24-25 128,0 25-128,24-25 0,-24 0 0,50 0 128,-26-25-128,1 25 0,24-25 0,1-24 0,-1 24 0,25-24 0,-25 0 0,50-50 0,-25 0 0,24 1 0,-24-1 0,0 1 0,-24 48 0,-1-24 0,0 50 0,-49-26 0,25 50 0,-25-24 0,-25 48-128,1 1 0,-26 0 128,-24 49 0,25 0-128,-25 24 128,0-24 0,0 25 0,25-25 0,0-25 128,24 0-128,0-24 128,50-25-128,0 0 128,-1 0 0,26-49 0,24-1-128,24-48 128,-24-1-128,25 0 0,-1 1 0,1-1 0,0 1 0,-25-1 0,24-24 0,1 24 0,-25 0 0,0 1 0,-25 24 0,1 0 0,-1 0 0,-24 24 0,-1 1 0,1 0 0,0 24 0,-1-24 0,25 24 0,1-24 0,-1 0 0,0-1 0,1 1 0,-1 0 0,0 24 0,1-49 0,-1 49 0,-24-24 0,-1 0 0,1-1 0,0 26-128,24-1 128,-24-24 0,-1 24 0,1 0 0,0 1 0,-1 24-128,1-25 128,-25 25-128,0 0 128,-25 25-128,25-25 128,-24 24 0,-26 50 0,-24 0 0,0 0 0,-24 25 0,-1 0 0,-24-1 0,-1 25 0,-23 25 0,-26 0 0,-24 25 0,-1-25 0,50-25 0,0 1 0,25-26 0,0 26 128,24-26-128,1 1 0,-1-1 0,25-24 0,-25-24 0,25 24 128,-24-50-128,24 26 0,0-1 0,0 0 128,24-24-128,1 0 0,0-1 0,-1-24 128,26 25-128,-1 0 0,0-25 0,1 0 0,-26 24 0,26 1 0,-26-25 0,26 25 0,-25-1 0,-1-24 0,1 25 0,0-25 0,-1 25 0,-24-1 0,0 1 0,0-25 0,-24 25 0,-1-1 0,-24 1 0,-1 0 128,26-1-128,-26 1 0,1 0 0,25-1 0,-1-24 0,0 0 128,1 0-128,-1 25 0,0-25 0,25 0 0,-24 0 0,24 0 0,-25 0 0,0 0 128,25 0-128,-24 0 0,-1 0 0,1 0 0,24 0 0,-25 0 0,25 0 0,-25 0 0,1 0 0,-1-25 0,0 25 0,-24 0 0,0 25 0,-1-25 128,26 25-128,-25-25 0,-1 0 0,26 0 0,-26 0 0,26 24 0,-1-24-128,0 0 128,1 25 0,-26-25 128,26 0-128,-1 25 0,0-25-128,1 24 128,24-24 0,-25 0 0,25 0 0,25 0 0,-25 0 0,25 0 0,-25 0 0,24-24 0,-24 24 0,0 0 0,0 0 0,25 0 0,-25 0 0,0 0 0,0 0 0,25 0 128,-25 0-128,0 0 0,25 0 0,-25 0 0,0-25 0,-25 25 0,25-25-128,0 25 128,0-24 0,0-1 128,0 25-256,25-25 128,-25 25 0,24 0 0,26-24 0,-1 24 128,0 0-128,1-25 0,24 25 0,-25 0 0,25-25 0,0 25 0,-25 0-128,25 0 128,-24-24 0,24 24 0,-25 0 0,25 0 0,-25 0 0,25-25 0,-24 0 0,24 25 0,0-24 0,-25 24 0,0-25 0,25 25 0,-49 0-128,49-25 128,-49 25-128,49-24 0,-49 24-128,24-25 128,0 0-128,1 1 128,-26-1-128,1 0 128,0 25 0,-1-24 128,1 24-128,0 0 0,-1-25 0,1 25 0,24 0-128,-24-25 128,24 25-128,1 0 128,-1 0-128,0 0 0,-24 0 0,0 0 128,-1 0 0,1 0 0,0 0 0,24 0 0,-24-24 128,24 24 0,0-25 0,1 25 128,-1-25-128,0 25 0,1 0 0,-1 0 0,0-24 0,1 24 0,-25 0 0,24-25 0,0 25 0,1-25 0,-1 25 128,0-24 0,1-1-128,-1 0 0,0 1-128,1 24 128,-1-25 0,0 0 0,25 1-128,-24-1 0,-1 25 128,0-25 0,1 1 0,24-1 0,-25 0 0,0 1 0,1-1 0,-1 0 0,0 1 0,1-1 0,-1 1-128,0-1 128,1 25 0,-1-25 0,25 25 0,-25-24 0,25-1 0,-24 25 0,24-25 0,-25 1 0,25-1 0,0 25 0,0-25 0,0 1 0,0-1 0,0 0 0,0 25 0,0-24 0,0 24 0,0-25 128,0 25-128,0 0 0,0 0 0,0 0 0,0 0 0,0 0 0,0 0 0,0-25 0,0 25 0,0 0 0,0 0 0,0 0 0,0 0 0,0 0 0,0 0 0,0 0 0,0 0-128,0 0 128,0 0-128,0 0 128,0 0-128,0 0 0,0 0 0,0 0 128,0 0-128,0 25 128,0-25 0,0 25 0,0-1 0,25 1 128,-1 0 0,1-1 0,24 26-128,-24-26 128,0 26-128,24-1 128,-24 0 0,-1-24 128,1 24-128,0 0 128,24-24 0,0 0 0,1 24 0,-1-24 0,25-1-128,0 1 128,0 0-128,49-1 128,-49 1-256,25 0 128,-25-1-128,24-24 0,1 25 0,-25 0 0,0-1 0,25-24 0,-1 25 0,-24 0 0,25-25 0,-25 0 128,24 24-128,1-24 128,0 25-128,-25-25 0,0 25 0,0-1 0,0 1 0,0 0 128,0-1-256,0 1 128,0-25 0,0 0 128,0 25-128,24-25 0,-24 0 0,0 24 0,25-24 0,-25 25 128,0-25-128,0 0 0,0 0 0,-25 25 0,50-50 0,-25 25 0,24 0 0,-24 0 0,25 0 0,0 0 0,24-25 0,-24 25 128,-1 0-128,25-24 0,-24 24 0,24-25 0,-24 25-128,24 0 128,-24-25 0,24 25 0,-24 0 0,0-24 0,24 24 0,-24-25 0,-25 25 0,-1-25 128,26 25-128,-25 0 0,0-24 0,-25 24 128,25-25-128,-24 0 0,-1 25-128,0 0 128,1-24 0,-1 24 0,0 0 0,1 0 0,-1-25 0,0 25 0,1 0 0,-1 0 0,0 0 0,-24-25 0,24 25 0,1 0 0,-1 0 0,0 0 128,0 0-128,1 0 0,-1 0 0,0-24 0,25 24 0,-24 0 0,-26-25 0,26 25 0,-26-25 0,26 25 0,-26-24 0,26 24 0,-26 0 0,1-25 0,0 25-128,-1 0 128,1-25 0,0 25 0,24-24 0,0 24 128,25 0-128,-24-25 0,-1 0 0,-24 25 0,-1-24 0,1-1 128,0 25-128,-1-25 0,-24 1 0,25-1 0,0 25 0,-1-25 0,1 1 0,0-1 0,-1 0 0,-24 1 0,25-1 0,-25 1 0,25 24 0,-25-25 0,24 0 0,-24 1 0,25-1 0,-25 0 0,24 1 0,1 24 128,-25-25-128,0 0 0,25 25 0,-25-24 0,0-1 0,0 25 0,0-25-128,0 1 128,0 24 0,0-25 0,0 0 0,0 25 0,0 0 0,0-24 0,0 24 0,0-25 0,-25 25 0,25-25 0,-25 1 0,1 24 0,24-25-128,-25 25 128,25-25 0,0 25 0,0 0 0,0 0 0,0 0 0,0 0 128,0 0-128,0-24 0,0 24 0,0 0 0,0 0 0,0 0 0,0-25 0,0 25 0,0 0 0,0 0 0,0-25 0,0 25 0,0 0 0,0 0 0,0 0 0,0 0 0,0 0 0,0 0 128,0 0 0,0 0 0,0 0-128,0 0 0,0 0 0,0 0 128,25-24-128,-25 24 0,24 0 0,-24 0 0,0 24-768,0-24 128,-24 0-1280,-1 25 129,25 0-385,-24-1 128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9T20:21:20.98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ransparency" value="96"/>
      <inkml:brushProperty name="tip" value="rectangle"/>
      <inkml:brushProperty name="rasterOp" value="maskPen"/>
    </inkml:brush>
  </inkml:definitions>
  <inkml:trace contextRef="#ctx0" brushRef="#br0">420 296 2816,'0'0'1408,"0"25"0,0-25 256,0 0-1408,0 0 128,0 0 128,0 0 128,0 0-768,0 0 0,0 0 640,0 0 0,0 0-128,0 0 0,0 0 0,-25 0 0,1-25 0,-1 25 128,0 0-128,1 0 0,-1-24-128,1 24 0,24 0 0,-25-25 0,25 25-128,-25-25 0,25 1 0,-24 24 0,24-25 0,-25 25 0,25-25-128,-25 25 128,25 0-128,0-24 128,0 24-128,-24 0 0,24 0 0,0 0 0,0 0 0,0 0 128,-25-25-128,25 25 0,0 0 0,-25 0 0,25 0 0,0 0 128,0-25-128,-24 25 128,24 0-128,0 0 128,0-24-128,0 24 128,-25 0-256,25 0 128,0 0 0,0 0 0,0 0-128,0 0 128,0 0 0,0 0 0,0 0 0,0 0 0,0 0 0,0 0 0,0 0 0,0 0 0,0 0 0,0 0 128,0 0-128,0 0 128,0 0-128,0 0 128,0-25-128,0 25 128,0 0-128,0 0 128,25 0-128,-25 0 0,0-25 0,0 25 0,0 0-128,0 0 128,0 0 0,0 0 0,0 0 0,0 0 128,0 0-128,0 0 0,0 0-128,0 0 0,0 0 0,0 0 128,0 0-128,0 0 128,0 25-128,0-25 128,0 0 0,0 25 0,0-1 0,0-24 128,24 0 0,-24 25 0,25-25 0,0 25 0,-1-1 0,1 1 127,24 0-127,1-1 0,-26-24 0,1 25 128,24 0-512,-24-25 0,-25 24-1151,24 1 127,-24-25-768,-24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2:59:50.1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642 6757 384,'0'0'128,"-25"0"640,25 0-1792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1:45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666 469 1664,'0'-24'768,"-49"-1"896,49 25-384,0 0-896,0 0 128,-25 0 128,25 0 0,0 0-768,0 0 0,0 0 640,0 0 0,0 0-256,0 0 128,0 0 0,0 0 0,0 0-128,0 0 128,0 0-128,0 0 128,0 25-128,25-25 128,-25 24-128,25-24 128,-1 25-128,1-25 128,0 0-128,-1 25 0,26-1 0,-26 1 0,26 24 0,-26 1 0,26-1-128,24 0 128,0 25 0,-25-24 0,0-1-128,25 25 128,0 0-128,0-25 0,0 50-128,0-25 128,0 0 0,25 0 0,-25 0-128,0 24 127,0-24-127,-25 0 128,25 25 0,-25-25 0,25 25-128,-24 24 0,-1 0 0,0 0 128,25 75-128,0-26 0,0 1-128,0-25 128,-49-25 0,24 25 0,-24-49-128,0 24 128,24 0 0,-25-24 0,-24 0-128,25 24 128,0-24-128,-25-1 128,0 1-127,0-25 127,0 25-128,0-1 128,0 1-128,0-25 128,24 25-128,-24-26 128,0 26-128,0-25 128,-24 25 0,24-25 0,0 0-128,0 0 128,-25 0-128,0-25 128,1 25-128,-1-25 128,1 25-128,24-24 128,-25 24 0,0-25 0,25 0 0,-24 1 0,24-1 0,-25 0 0,25-24 0,-25 24 0,25-24 0,0-1 0,0 1 0,-24-25 0,24 25 0,0-1 0,0 1-128,0 0 128,-25-25 0,25 24 128,0-24-128,0 0 0,0 25 0,0-25 0,0 0 0,0 0 128,0 0-128,0 25 0,0-25-512,0 0 128,0 0-768,0 0 0,0-25-768,-25 25 0</inkml:trace>
  <inkml:trace contextRef="#ctx0" brushRef="#br0" timeOffset="12446.8408">1110 395 1280,'25'0'640,"-50"0"384,25 0 640,0 0-1408,0 0 0,0 0 384,0 0 0,0 0-768,0 0 0,0 0 640,0 0 0,0 0-128,0 0 128,0 0-256,0 0 0,0 25 0,0-25 128,0 0-256,0 0 128,0 25-128,0-25 0,0 0-128,0 0 128,0 0-128,0 0 0,0 0 0,0 0 0,0 0 0,0 0 0,0 0 0,0 0 128,0 0-128,-24-25 0,24 25 0,0 0 0,0 0 0,0-25 0,0 25 0,0 0 128,-25-24-128,25 24 0,0 0-128,0 0 0,0 0-256,0 0 128,0 0-384,0 0 0,0 0-640,0 0 128</inkml:trace>
  <inkml:trace contextRef="#ctx0" brushRef="#br0" timeOffset="17929.8874">4809 3749 7040</inkml:trace>
  <inkml:trace contextRef="#ctx0" brushRef="#br0" timeOffset="29008.0447">1110 173 1152,'-24'0'512,"24"0"1536,0 0-256,0 0-1536,0 0 128,0 0 0,0 0 0,0 0-512,0 25 0,0-25 512,0 0 0,0 0-128,0 0 128,0-25 0,0 25 0,0 25 0,0-25 0,0 0-256,0 0 128,24 0-128,-24 0 128,25 0-128,0 25 0,-25-1 0,24 1 128,1-25 0,0 25 0,-1-1-128,-24 1 128,25 0-128,-25-1 0,25 1 0,-1 0 128,26-1-256,-26 1 128,1-25 0,0 0 0,24 25 0,-24-1 128,24 1-128,-25-25 128,26 49 0,-1-24 0,25 0-128,-25-1 0,1 1 0,24 0 0,-25-1-128,-24-24 128,24 25-128,-24 0 128,24-1 0,-24 26 0,24-26 0,-24 26 0,24-26 0,0-24 0,-24 25-128,24 0 128,1-1-128,-1 1 128,-24-1-128,49 1 128,-25 24 0,0 1 0,25-26-1,-25 1 129,1 0-128,-26-1 0,26 26-128,-1-26 128,-24 1-128,24 24 0,-24-24 0,24 24 128,0-24-128,-24 24 128,24 1-128,-24-1 128,24 0 0,-24 1 0,24-26-128,-24 26 0,0-26 0,24 26 0,0-26 128,1 26 0,-1-1-128,0 0 0,1-24 128,-26 24 0,1 1 0,0-1 0,-1 0-128,1 0 128,0-24-128,-1 24 0,1 1 0,0-1 128,-25 0-128,24 1 0,1-1 0,0 0 128,-1 1-128,-24 24 128,25-25-128,-1 0 0,1 1 0,0 24 0,-25-25 0,24 25 0,1-25 0,-25 25 0,25-24 0,-25 24 0,24-25 0,-24 0 128,25-24-128,-25 24 0,0 0-128,25 1 128,-25-26 0,0 26 0,24-1 0,-24 0 0,25 25 0,-25-24 0,0-1 0,0 0 128,0 25-256,0-24 128,0-1 0,0 0 128,0-24-128,0 24 0,0 1 0,0-26 0,-25 1 0,25 0 128,0-1-128,0 26 0,-24-26 0,24 1 0,-25 24 0,25-24 0,0 0 0,0-1 0,-25 1 0,25 0 0,-24-1 0,24 25 0,-25-24 0,25 24 0,-25-24 0,25 24 0,-24-24-128,-1 0 128,25-1 0,-25 26 0,1-26 0,-1 1 128,1 24-128,-1-24 0,0 0 0,25-1 0,-24-24 0,-1 25 0,25-25 0,-25 25 0,1-25-128,24 24 128,0-24 0,0 25 0,0 0-128,0-25 128,-25 24 0,25 1 0,0 0 0,0-1 0,0 1 0,-25 0 0,25-1-256,0 1 128,0-25-256,0 25 0,0-1-512,-24-24 129,24 25-769,0-25 0,24-25-512,-24-24 128,-24 24-128,24-24 0</inkml:trace>
  <inkml:trace contextRef="#ctx0" brushRef="#br0" timeOffset="34364.4774">1924 75 1408,'-25'0'640,"1"-25"1408,24 25-256,-25-25-1408,25 25 0,-25-24 384,25 24 0,-24 0-896,24 0 128,0 0 512,0 0 0,0 24-256,24-24 128,-24 25-128,50 0 0,-26-1-128,26 1 0,-26 0 0,26-1 128,-26-24 0,26 25 0,-26-25-128,26 25 128,-1-1 0,0-24 128,25 25-128,-24-25 128,24 25 0,24-1 0,-24 1-128,0 0 128,0-25-256,0 24 128,0 1-128,0 0 128,0-1-128,0 1 128,0 0-128,0 24 0,25-24 0,-25 24 128,24-24-128,-24-1 127,0 26-255,0-26 128,0 1-128,-24 24 128,24-24-128,0 24 128,-25 1-128,0-26 128,25 1 0,-25 0 0,25-1-128,-24 1 128,-1-1 0,25 1 0,-25 0 0,1-1 0,-1 1-128,-24 24 0,24-24 0,0 0 0,1-1 0,-26 1 0,26-25 0,-26 25 0,26-25 0,-26 24 128,1-24-128,24 25 128,-24 24-128,0-49 0,24 50 0,-24-26 0,24 1 0,0 0 128,-24 24-128,-1-24 0,26-1 0,-26 1 0,1 0 0,0-1 0,-25-24 0,24 25 0,1 0 0,-25-1 128,25 1-128,-25 0 128,24-25-128,-24 24 0,0 1 0,0 0 0,0-1 0,0 1 128,25 0-256,-25-1 128,0 26 0,0-26 0,0 1 0,0 0 0,25-1 0,-25-24 0,0 25 0,0-25 0,0 25 0,0-1 0,0-24 0,24 25 128,-24 0-128,0-1 0,0 1 0,0-1 0,0 1 0,0 24 128,0-24-128,0 0 0,0-1 0,0 1 0,0 0 0,0-1 0,0 1 0,-24 0 0,24-1 0,0 1 128,0 0-128,0-1 128,-25 1-128,25 0 0,0-1-128,0 26 128,0-1 0,0-24 0,0-1 0,0 26 0,-25-26 0,25 1 0,0-25 0,0 25 128,0-25-128,-24 0 128,24 24-128,0 1 0,0-25-128,0 25 128,-25-1 0,25 1 0,0 0 0,0-1 128,0 1-128,-25 0 0,25-25-128,-24 24 128,24 1 0,-25 0 0,25-1 0,-25 1 0,1-25 0,24 25 128,-25-1-128,25 1 128,-25 0-128,1-1 0,24 1 0,-25-1 128,1 1-256,-1 0 128,25-1 0,-25-24 0,25 25 0,-24 0 0,24-25 0,0 24 0,-25 1 0,25 0 0,0-1 0,-25 1 0,25 0 0,0-1 0,-24 1 0,24-25 0,0 25 0,-25-1 0,25-24 0,-25 0 0,25 25 0,0-25 0,-24 0 0,24 25 0,-25-1 0,25-24 0,-25 25 0,25 0 0,0-25 0,0 24 0,-24 1 0,24-25 0,0 25 0,0-25 0,-25 0 0,25 24 0,0-24 0,-25 25 0,25-25-128,0 25 128,0-1 0,-24 1 0,24-25 0,0 25 0,-25-1 0,25-24 128,-25 25-128,25-25 0,-24 25 0,24-1 0,0 1-128,-25-25 128,25 25 0,0-1 0,0-24-128,0 25 128,0-25 0,-25 25 0,25-25 0,0 24 0,0-24 0,0 25 0,0-25 0,0 25 128,0-25-128,-24 0 128,24 24-128,0-24 0,0 25 0,0-25 0,0 25 0,0-25 0,0 24 0,0-24 0,0 25 0,0-25 0,0 0 0,0 25 0,0-25 0,0 0 0,-25 24-128,25-24 128,0 0 0,0 0 0,0 25 0,0-25 0,0 0-128,0 0 128,-25 25 0,25-25 0,0 0 0,0 24 0,0-24 0,-24 0 0,24 0 0,0 0 0,0 25 0,0-25 0,0 0-128,0 24 128,-25-24 0,25 25 0,0-25-128,0 25 128,0-25-128,0 0 128,0 24 0,0-24 0,0 0-128,0 25 128,-25-25 0,25 0 0,0 25 0,0-25 0,0 0 0,0 0 0,-24 24 0,24-24 0,0 0-128,0 0 128,0 0 0,0 25 0,0-25 0,0 0 0,0 25-128,0-25 128,0 24-256,0-24 0,-25 0-384,25 0 0,0 25-767,0-25-1,0 0-640,0 0 128,0-25-128,-25 25 0</inkml:trace>
  <inkml:trace contextRef="#ctx0" brushRef="#br0" timeOffset="42723.5405">173 1061 1280,'-24'25'640,"-26"-50"-384,50 1 640,0 24-1024,-24-25 128,24 0 0,0 1 0,0 24 0,0-25 128,0 0 0,-25 25 128,25 0 0,0-24 128,0 24-128,-25 0 128,25-25 0,0 25 0,0 0-128,-24 0 0,24 0-128,0 0 128,0 0-128,0 0 128,0 0-128,0 0 128,0 0 0,0 0 128,0 0 0,0 0 0,0 0 0,0 0 0,0 0-128,0 0 128,0 0-384,0 0 128,0 0-128,0 0 0,0 0 0,0 0 0,0 0-128,0 0 128,0 0 0,0 0 0,0 0 0,0 0 0,0 0 128,0 0 0,0 0 0,0 0 0,0 0 0,0 0 128,0 0-256,0 0 128,0 0-128,0 0 0,0 25-128,0-25 128,0 0 0,0 0 0,0 0 0,0 0 128,0 0-128,0 0 128,0 0 0,0 24 0,24 1 0,1 0 0,0-1 0,-1 26 0,26-1 128,-1 0 0,-24 25-128,24-25 128,0 50 0,-24 0 0,24 24 0,-24-24 128,-1-1-256,1 26 0,0-26-128,24 26 128,-24 24-128,-1-25 128,26 0-128,-26 0 0,26 1 0,-26-26 0,1 1 0,0 0 128,-1-25-128,1 24 0,24 1 0,-24 0 128,0-1-128,-1 1 0,1-1 0,0-24 0,-1 0-128,1 25 128,0 0 0,-25-1 128,24 1-128,1 0 0,0 24 0,-1-24 128,1 24-128,0-24 0,-1 24 0,-24-25 0,25 1 0,-25 0 128,0-25-256,25 0 128,-25 0 0,0 0 0,24 0 0,-24-50 0,25 26 0,-25-1 0,25 0 0,-25-24 0,0 24 0,0-24 128,0 0-128,0-1 0,0 1 0,24 24 0,-24-24 0,0 0 0,0 24 0,0 0 0,0-24 0,-24 24 0,24-24 0,0-1 128,0 1-128,0 0 0,0-25-128,0 0 128,0 24 0,0-24 0,0 0-128,0 25 128,0-25-128,0 0 128,0 0 0,0 0 0,0 0-128,0 0 0,0 0-384,0 0 0,0 0-512,0 0 128,-25 0-1024,25-25 128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9T19:57:14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13312,'25'25'-2048,"-50"0"0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35.61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25 25 1408,'0'0'640,"0"0"128,0 0-128,0 0-256,0-24 128,-25 24 384,25 0 0,0 0-1152,0 0 128,0 0 768,0 0 0,0 0-256,0 0 128,0 0-256,0 0 0,0 0-128,0 0 128,0 0-128,0 0 0,0 0 0,0 0 0,0 0 128,0 0 0,0 0 0,0 0 0,0 0 0,0 0 128,0 0-128,0 0 128,0 0-128,0 0 128,0 0-256,0 0 128,0 0-128,0 0 128,0 0-128,25 0 128,-25 24-128,24-24 0,1 0 0,0 25 0,-1-25 0,1 25 128,0-1-128,24 1 0,0-25-128,1 25 128,-1-1-128,0-24 128,1 0-128,-1 25 0,0 0 0,1-1 128,24 1-128,0 24 0,-25-24 0,25 0 128,0 24-128,0-25 0,0 1 0,0 24 0,24-24 0,-24 24 0,25 1 0,0-26 128,24 26-128,0-26 0,1 1 0,-1 24 128,-24-24-128,24 0 0,0-1 0,0-24 0,25 25 0,0 0 0,-24-1 0,24 1 128,0 0-128,0-1 0,0-24 0,-50 0 0,25 0 0,1 0 128,-26 0-128,26 0 128,-1 0-128,0-24 0,25-1 0,-24 0 128,-26 1-128,25 24 0,1-50 0,-26 26 0,1 24 0,0-25 0,-25 0 0,0-24 128,0 24-128,0 25 0,0-49 0,-25 49 0,0-25 0,1 1 0,-26 24 0,1 0 0,0-25-128,-1 25 128,-24 0-256,25-25 0,-25 25-512,0 0 0,0-24-640,0 24 128,-25-25-768,25 25 128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39.66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0 543 1408,'25'0'640,"0"74"896,-1-49-128,26 0-1152,-26 24 0,1-24 256,0 24 0,-1-24-640,-24-1 0,25-24 384,-25 0 0,-25-24-128,-24-1 0,24 0-128,1-24 0,-26 0 0,26-1 0,24 26 0,0-1 128,24 0 128,1 25 0,24 25 0,-24 0 128,24 24 0,1 25 128,24-25-128,0 25 128,-25-24-256,25-1 128,-25 0-256,0 1 128,-49-50-128,25 0 0,-50 0-128,1-50 128,-25 1-256,24-25 128,-24 0 0,-1 0 0,26 0 0,-1 0 0,25 49-128,-25-24 128,50 49 0,0 0 128,-1 25 0,26 24 0,24 0 128,-1 25 0,1 0 0,25 0 128,0 0 0,-25 25 0,24 0-128,-24-25 0,-24-25-256,-1-25 128,-49-24-128,0-24 128,-25-25-128,-24-25 0,-25-25-128,0 0 128,0 1-128,0-1 128,25-24-128,-1 49 128,1 0-128,49 24 128,0 26 0,25 24 128,24 24-128,25 50 128,-25 0 0,50 25 0,0 0-128,-1-1 128,26 1-128,-1 0 128,-24-1-128,-25-24 0,-25-49 0,0-1 0,-49-48 0,-49-1 0,0-49-128,-25 0 0,0-24 0,0-26 0,0 26 0,24-26 0,1 26 0,0 24 128,24 0 0,25 49 0,0 0 0,25 50 128,24 49-128,0 0 0,25 25 0,25-1 128,24 1-256,-24 24 128,0 1 0,-1 24 0,1-75 0,-25 1 0,-25-24 0,-24-50 0,-50-25-128,0-49 128,-24 0-256,-50-24 128,1-26 0,-1-24 0,1 25-128,24 0 0,0-1 128,24 50 0,26 25 256,-1 0 0,50 49 0,24 49 0,25 25 0,25 25 0,-1 24 0,1 0 128,24 25-256,0 0 128,25 25-128,-24-75 128,-26 1-128,-48-50 0,-1-24 0,-49-25 128,-49-49-256,-1-25 128,-24-25-128,-24-24 128,-1 0-128,0-25 0,1 24 0,24-24 0,0 50 0,25 24 0,49 24 128,0 26 0,49 48 128,-25 26 0,26 48 0,24-24 0,0 25 0,24 0 128,26 24-256,-1-24 128,-24 24 0,-25-25 0,0-48-128,-50-26 0,1-24 0,-25-24 128,-49-26-256,-25-23 128,-25-51-128,-24 1 128,24-25 0,-24 0 0,-1 25-128,50-1 128,0 1-128,25 49 128,25 25 0,48 49 0,1 0 0,49 74 128,0 24-128,0 26 128,49-1-128,25 25 128,-25 25-128,1-25 0,24 24 0,-50-24 128,1-49-128,-25-50 0,-49-24-128,-50-50 128,0-49 0,-49 0 0,-49-49-128,0-25 128,-1-25 0,1 1 0,24-1-128,1 25 128,24 49-128,24 1 128,26 24 0,24 74 0,0 0 0,74 24 128,-25 75-128,50 0 128,24 24-128,-24 0 128,24 1-128,0 24 128,25 0-128,-49-25 0,0-25 0,-26-24 0,-23-49 0,-26-50 0,-48-24 0,-50-25 0,0-24-128,-25-26 128,1 1-128,-1-25 128,0 25-128,25 24 0,25 25 128,24 0 0,25 49 0,25 25 128,24 50-128,25 24 128,0 24-128,25 1 0,24 24 0,1 25 0,23 0 0,-23 25 0,-26-50 0,1-49 0,-25 0 0,-25-49 128,-49-25-256,0-50 128,-74-24 0,-24-24 0,-26-25 0,26-25 0,-26-25-128,26 25 128,-1 0-128,25 49 128,25 1 0,24 48 128,25 1-128,25 49 128,24 25-128,25 49 128,0 24-128,25 1 128,24 24-128,0 1 128,1-1-128,-26 0 128,26 1-128,-26-26 128,-24-24-128,-49-49 0,0-50-128,-50 0 128,0-24-128,-49-49 128,-24-1 0,-26-24 0,1-25 0,24 0 0,1 49 0,24 0 0,24 25 0,26 25 0,24 24 0,24 50 0,26 24 0,24 50 0,24 0 0,1-1 128,0 1-128,24 49 0,-24-49 0,24 24 0,-24-25 0,-25-24 0,-25-49 0,-24-25 0,-50-49 0,-24-25 0,-25 0-128,-25-49 128,-24-1-128,24 1 128,0 24 0,25-24 0,25 49-128,0 25 128,49 24 0,24 25 128,26 25-128,-1 24 0,25 25 0,25 25 128,24-25-128,0 24 128,1 1-128,-1 0 0,-24-25 0,-26 0 0,1-25 0,-24-25 0,-50-24 0,0-49 0,-50 0 0,-24 0 0,-49-50 0,0 0 0,49-24 0,-25 24 0,25-24 0,0 49 0,25 25 0,49 24 0,0 25 0,25 25 0,49 24 0,0 25 128,24 0-128,26 25 0,-26-25 0,25 0 0,1 0 0,-26 0 0,-24-50-128,-24 1 128,-26 0 0,1-50 0,-50 25-128,1-25 128,-50-24 0,0 0 0,0-1 0,0 1 128,24 24-128,1-24 0,25 24 0,-1 25 128,25 0-128,25 0 128,48 50-128,1-1 128,0-24-128,0 24 128,0-24-256,0 24 128,-24-24 0,-1-1 0,-24 1-128,24-25 128,-24 25-128,-1-25 128,1 0 0,0 0 0,-25 0 0,0 0 0,0 0 0,0 0 0,24 0 0,-24-25 0,0 25 0,0 0 128,25 0-128,0 0 128,-1 0-128,-24 0 0,25-25 0,-25 25 0,25 0 0,-25 0 128,0-24-128,-25 24 128,0 0 0,25 0 128,-24-25-128,-1 0 0,0 25 0,1-24 0,-1-1-128,-24 0 128,-1-24-128,1 24 0,0 1 0,-1-26 0,1 26 0,0-50 128,-1 24-128,-24 1 128,0 24-1,25-24 1,-25 0-128,25 24 128,-25 0-128,0-24 0,0 24 0,25 1 0,-25-1 0,24 0 0,1 1 0,-25-26 0,25 50-128,-1-24 128,-24-1 0,25 25 128,0 0-128,-25-25 0,24 25 0,1-24 0,-25 24 0,0-25 128,25 0-256,0 25 128,-1 0 0,1-24 0,0 24 0,-25 0 0,0 0 0,0 0 128,24 0-128,-24 0 0,-24 24 0,48-24 128,-24 0-128,0 0 0,25 0-128,-25 25 128,49-25 0,-24 0 0,-25 25-128,0-25 128,0 0 0,0 24 0,25-24 0,-25 25 0,25-25 0,-1 0 128,1 25-128,0-25 0,-1 24 0,-24-24 0,25 25 0,0 0 0,24-25 0,-24 0 0,-1 24-128,1-24 128,24 25-383,-24 0 127,24-1-640,1-24 0,-26 25-1024,26 0 128,-1-25-256,0 49 128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1.06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74 123 1024,'-24'0'512,"24"0"384,0 0-256,0-24-384,0 24 0,0 0 128,0-25 128,-25 25-640,25 0 0,0-25 384,0 25 0,-25-24-128,25 24 128,0 0 0,0 0 0,0-25 0,0 25 128,0 0 128,0 0 128,0 0-128,0 0 0,0 25-128,0-25 0,0 0-128,0 0 128,25 24-256,-25-24 0,25 25 0,24 0 0,-24-1 0,49 1 0,-25 0 0,25 24 128,0 0-128,24 1 128,26-1-128,24 25 128,24-25 0,-24 25 128,50 0-256,-1 0 128,25-24-128,0 24 128,-25 0-128,0-25 0,25 0-128,-24 1 0,23-1 0,1 0 0,0-24 0,-24 24 0,-1-49 0,-24 25 0,-1-25 0,-49 0 128,1 0-128,-1 0 0,0 0 0,1-25 0,-26 25-128,1-25 0,0 1-128,-1-1 128,1 25-128,-25-25 0,0 25-384,0-24 128,0 24-128,-25 0 0,25-25-640,-25 25 0,-24 0-128,0 0 128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7T23:06:42.68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913 740 2432,'0'0'1152,"-25"0"-768,25 0 1920,0 0-2176,0 0 0,0 0 128,0 0 128,0 0-512,25 0 128,24 24 256,0 1 128,25 0-256,0-1 128,49 1-128,-24 24 128,24-24-128,25 24 128,-24-24-256,24 24 128,0-24 0,-25 0 0,-24-25-128,24 24 128,-49-24-128,0 25 0,0-25 128,-25 25 0,0-25-128,-24 24 128,-25 1-128,0-25 128,0 25-128,-25-25 128,-24 0 0,0-25 0,-25 25-128,-25-49 128,1 24 0,-50 0 0,-50-49 0,1 25 128,0-25-128,24 25 128,25-1-128,0 1 128,-24-25-128,48 0 128,-24 0-256,25 0 128,0 0-128,24 0 128,25-24-128,0 48 0,25 1 0,-1 24 0,26-24 128,-1 49 128,25-25-128,-25 1 0,1 24 0,24-25 0,0 25 0,-25 0 128,25 0-256,0 0 0,0 0 0,0 25 0,25-25 0,-25 24 128,24 1-128,1 24 128,0-24-128,24 24 128,0 1 0,1 24 0,48-25-128,1 0 128,-25 1-128,25 24 128,-25-50-128,24 26 128,1-1 0,0 0 0,24 25-128,25-25 128,-50 1-128,26-1 128,24 0-128,-25 25 0,0-24 0,25-26 0,-24 26 128,-1-26 0,25 1-128,-25-25 128,-24 25 0,24-25 0,0 0-128,1 0 128,-26-25-128,1 25 128,0-25-128,-1 1 128,26 24-128,-26-25 128,1 0-128,-1 1 127,1-1-127,0 25 128,-50-25-128,25 25 0,-25-24 0,25 24 128,-24-25-128,-1 25 0,-24-25 0,-1 25 0,26 0 0,-26-24 0,1 24-128,-25-25 128,25 25 0,-1 0 128,-24-25-128,25 25 0,-25 0 0,0 0 128,25-24-128,-25 24 0,24 0 0,-24 0 128,0 0-128,0 0 0,0 0 0,0 0 128,0 0-128,0 0 128,0 0-128,0 0 0,0 0 0,0 0 128,0 0-128,0 0 0,0 0-256,0 0 0,0 0-511,0 0 127,0 24-1152,25-24 0,-25 0-384,0 25 128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2A0E-433B-425C-8AF6-ECF836E89B8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CF3F-B6C4-495B-9384-9109F8F8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begin by pointing out that if a classiﬁer is perfect, i.e., predicts the right class for every possible input, then it cannot be manipulated. Thus, the presence of adversarial examples is a manifestation of the classiﬁer being inaccurate on many inputs.  [</a:t>
            </a:r>
            <a:r>
              <a:rPr lang="en-US" dirty="0" err="1"/>
              <a:t>Papernot</a:t>
            </a:r>
            <a:r>
              <a:rPr lang="en-US" dirty="0"/>
              <a:t> et al.]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F3F-B6C4-495B-9384-9109F8F836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16B3-DC29-4603-824C-89A87C4B8EB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E2BE-A6CB-4C6F-9402-2D67F6E4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customXml" Target="../ink/ink4.xm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39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34" Type="http://schemas.openxmlformats.org/officeDocument/2006/relationships/customXml" Target="../ink/ink22.xml"/><Relationship Id="rId7" Type="http://schemas.openxmlformats.org/officeDocument/2006/relationships/image" Target="../media/image36.png"/><Relationship Id="rId12" Type="http://schemas.openxmlformats.org/officeDocument/2006/relationships/customXml" Target="../ink/ink11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image" Target="../media/image52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47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38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10" Type="http://schemas.openxmlformats.org/officeDocument/2006/relationships/customXml" Target="../ink/ink10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7.xml"/><Relationship Id="rId9" Type="http://schemas.openxmlformats.org/officeDocument/2006/relationships/image" Target="../media/image37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46.png"/><Relationship Id="rId30" Type="http://schemas.openxmlformats.org/officeDocument/2006/relationships/customXml" Target="../ink/ink20.xml"/><Relationship Id="rId35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25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6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535-3B2B-458E-9B92-D89E9B3E1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Adversarial examples, adversarial spheres, and learning in high-dimensions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3B151-76AD-4719-AAE2-A3B6EBC1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263" y="3602037"/>
            <a:ext cx="10279855" cy="30702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A </a:t>
            </a:r>
            <a:r>
              <a:rPr lang="en-US" b="1" i="1" dirty="0">
                <a:solidFill>
                  <a:schemeClr val="accent3"/>
                </a:solidFill>
              </a:rPr>
              <a:t>hastily-prepared</a:t>
            </a:r>
            <a:r>
              <a:rPr lang="en-US" b="1" dirty="0">
                <a:solidFill>
                  <a:schemeClr val="accent3"/>
                </a:solidFill>
              </a:rPr>
              <a:t> Journal Club Talk</a:t>
            </a:r>
          </a:p>
          <a:p>
            <a:r>
              <a:rPr lang="en-US" dirty="0">
                <a:solidFill>
                  <a:schemeClr val="accent3"/>
                </a:solidFill>
              </a:rPr>
              <a:t>By</a:t>
            </a:r>
          </a:p>
          <a:p>
            <a:r>
              <a:rPr lang="en-US" b="1" dirty="0">
                <a:solidFill>
                  <a:schemeClr val="accent3"/>
                </a:solidFill>
              </a:rPr>
              <a:t>Jamie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Primarily based on papers by these more qualified people:</a:t>
            </a:r>
          </a:p>
          <a:p>
            <a:r>
              <a:rPr lang="en-US" sz="2000" b="1" dirty="0" err="1"/>
              <a:t>Szegedy</a:t>
            </a:r>
            <a:r>
              <a:rPr lang="en-US" sz="2000" b="1" dirty="0"/>
              <a:t> et al. arXiv:1312.6199</a:t>
            </a:r>
            <a:endParaRPr lang="en-US" sz="2000" b="1" dirty="0">
              <a:solidFill>
                <a:schemeClr val="accent4"/>
              </a:solidFill>
            </a:endParaRPr>
          </a:p>
          <a:p>
            <a:r>
              <a:rPr lang="en-US" sz="2000" b="1" dirty="0" err="1"/>
              <a:t>Goodfellow</a:t>
            </a:r>
            <a:r>
              <a:rPr lang="en-US" sz="2000" b="1" dirty="0"/>
              <a:t> et al. arXiv:1412.6572</a:t>
            </a:r>
          </a:p>
          <a:p>
            <a:r>
              <a:rPr lang="en-US" sz="2000" b="1" dirty="0" err="1"/>
              <a:t>Papernot</a:t>
            </a:r>
            <a:r>
              <a:rPr lang="en-US" sz="2000" b="1" dirty="0"/>
              <a:t> et al. arXiv:1611.03814</a:t>
            </a:r>
          </a:p>
          <a:p>
            <a:r>
              <a:rPr lang="en-US" sz="2000" b="1" dirty="0"/>
              <a:t>Gilmer et al. </a:t>
            </a:r>
            <a:r>
              <a:rPr lang="en-US" sz="2000" b="1" dirty="0" err="1"/>
              <a:t>arXiv</a:t>
            </a:r>
            <a:r>
              <a:rPr lang="en-US" sz="2000" b="1" dirty="0"/>
              <a:t>: 1801.02774 </a:t>
            </a:r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8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Training for adversarial 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34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In general, all such attempts suffer from similar problems:</a:t>
            </a:r>
            <a:br>
              <a:rPr lang="en-US" b="1" dirty="0">
                <a:solidFill>
                  <a:schemeClr val="accent4"/>
                </a:solidFill>
              </a:rPr>
            </a:b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Protect against some subset of attacks, but not others</a:t>
            </a:r>
          </a:p>
          <a:p>
            <a:r>
              <a:rPr lang="en-US" dirty="0"/>
              <a:t>Protect against certain size perturbation, but no larger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Require a more general explanation for why AE appear if one wants to remove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Toy Model: Adversarial Spheres        </a:t>
            </a:r>
            <a:r>
              <a:rPr lang="en-US" sz="2000" dirty="0">
                <a:solidFill>
                  <a:schemeClr val="accent4"/>
                </a:solidFill>
              </a:rPr>
              <a:t>[Gilmer at al. 1801.02774] </a:t>
            </a:r>
            <a:endParaRPr lang="en-US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6149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Let’s consider a simply toy model to understand how adversarial examples might appear in a situation where we essentially understand everything: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Data space: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b="1" dirty="0"/>
                  <a:t>Data distribution:  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Class 1</a:t>
                </a:r>
                <a:r>
                  <a:rPr lang="en-US" b="1" dirty="0">
                    <a:solidFill>
                      <a:schemeClr val="accent5"/>
                    </a:solidFill>
                  </a:rPr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=1.0 }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	  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Class 2</a:t>
                </a:r>
                <a:r>
                  <a:rPr lang="en-US" b="1" dirty="0">
                    <a:solidFill>
                      <a:schemeClr val="accent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Advantages: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Probability density of </a:t>
                </a:r>
                <a:r>
                  <a:rPr lang="en-US" b="1" dirty="0"/>
                  <a:t>data distribution perfectly </a:t>
                </a:r>
                <a:br>
                  <a:rPr lang="en-US" b="1" dirty="0"/>
                </a:br>
                <a:r>
                  <a:rPr lang="en-US" b="1" dirty="0"/>
                  <a:t>understood</a:t>
                </a:r>
                <a:r>
                  <a:rPr lang="en-US" dirty="0"/>
                  <a:t>.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Theoretical </a:t>
                </a:r>
                <a:r>
                  <a:rPr lang="en-US" b="1" dirty="0">
                    <a:solidFill>
                      <a:schemeClr val="accent3"/>
                    </a:solidFill>
                  </a:rPr>
                  <a:t>max-margin boundary</a:t>
                </a:r>
                <a:r>
                  <a:rPr lang="en-US" b="1" dirty="0"/>
                  <a:t> perfectly separates classes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Can design models that have </a:t>
                </a:r>
                <a:r>
                  <a:rPr lang="en-US" b="1" dirty="0"/>
                  <a:t>provable capacity to learn a perfect decision boundary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Simple setting to probe learning in high dimensions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614988"/>
              </a:xfrm>
              <a:blipFill>
                <a:blip r:embed="rId2"/>
                <a:stretch>
                  <a:fillRect l="-1101" t="-1846" r="-157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5C85143-3E69-4B74-B38F-F92393A74702}"/>
              </a:ext>
            </a:extLst>
          </p:cNvPr>
          <p:cNvGrpSpPr/>
          <p:nvPr/>
        </p:nvGrpSpPr>
        <p:grpSpPr>
          <a:xfrm>
            <a:off x="9179442" y="2332074"/>
            <a:ext cx="2530549" cy="2794294"/>
            <a:chOff x="9179442" y="2332074"/>
            <a:chExt cx="2530549" cy="27942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0FCD5FF-4679-4A68-8052-624D0FD1F3BA}"/>
                </a:ext>
              </a:extLst>
            </p:cNvPr>
            <p:cNvSpPr/>
            <p:nvPr/>
          </p:nvSpPr>
          <p:spPr>
            <a:xfrm>
              <a:off x="9179442" y="2332074"/>
              <a:ext cx="2530549" cy="246675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AF14A1-88CF-4D29-AD59-5E71B094AD10}"/>
                </a:ext>
              </a:extLst>
            </p:cNvPr>
            <p:cNvSpPr/>
            <p:nvPr/>
          </p:nvSpPr>
          <p:spPr>
            <a:xfrm>
              <a:off x="9616263" y="2736998"/>
              <a:ext cx="1656905" cy="1656906"/>
            </a:xfrm>
            <a:prstGeom prst="ellips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094B97-EF35-4642-A064-FB8C373603CB}"/>
                </a:ext>
              </a:extLst>
            </p:cNvPr>
            <p:cNvSpPr txBox="1"/>
            <p:nvPr/>
          </p:nvSpPr>
          <p:spPr>
            <a:xfrm>
              <a:off x="10051312" y="3955312"/>
              <a:ext cx="89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Class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2E2E2-693C-4F49-91B3-169C22EC64F8}"/>
                </a:ext>
              </a:extLst>
            </p:cNvPr>
            <p:cNvSpPr txBox="1"/>
            <p:nvPr/>
          </p:nvSpPr>
          <p:spPr>
            <a:xfrm>
              <a:off x="10051311" y="4757036"/>
              <a:ext cx="89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Class 2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B04715-7F3C-4F4B-8442-5C24E838C0DF}"/>
              </a:ext>
            </a:extLst>
          </p:cNvPr>
          <p:cNvSpPr/>
          <p:nvPr/>
        </p:nvSpPr>
        <p:spPr>
          <a:xfrm>
            <a:off x="9377915" y="2537638"/>
            <a:ext cx="2133600" cy="2062716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334DF-A298-4BE6-B945-1A3AFAB6BCBC}"/>
              </a:ext>
            </a:extLst>
          </p:cNvPr>
          <p:cNvSpPr txBox="1"/>
          <p:nvPr/>
        </p:nvSpPr>
        <p:spPr>
          <a:xfrm>
            <a:off x="11158854" y="2221820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(R+1)/2</a:t>
            </a:r>
          </a:p>
        </p:txBody>
      </p:sp>
    </p:spTree>
    <p:extLst>
      <p:ext uri="{BB962C8B-B14F-4D97-AF65-F5344CB8AC3E}">
        <p14:creationId xmlns:p14="http://schemas.microsoft.com/office/powerpoint/2010/main" val="16967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Adv. Spheres and Deep </a:t>
            </a:r>
            <a:r>
              <a:rPr lang="en-US" dirty="0" err="1">
                <a:solidFill>
                  <a:schemeClr val="accent1"/>
                </a:solidFill>
              </a:rPr>
              <a:t>ReLu</a:t>
            </a:r>
            <a:r>
              <a:rPr lang="en-US" dirty="0">
                <a:solidFill>
                  <a:schemeClr val="accent1"/>
                </a:solidFill>
              </a:rPr>
              <a:t> Network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Will adversarial examples appear for a DNN trained to learn this data distribution?</a:t>
                </a:r>
              </a:p>
              <a:p>
                <a:pPr marL="0" indent="0">
                  <a:buNone/>
                </a:pPr>
                <a:r>
                  <a:rPr lang="en-US" b="1" dirty="0"/>
                  <a:t>Data:</a:t>
                </a:r>
              </a:p>
              <a:p>
                <a:r>
                  <a:rPr lang="en-US" dirty="0"/>
                  <a:t>Spheres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Network:</a:t>
                </a:r>
              </a:p>
              <a:p>
                <a:r>
                  <a:rPr lang="en-US" dirty="0"/>
                  <a:t>2 hidden layer </a:t>
                </a:r>
                <a:r>
                  <a:rPr lang="en-US" dirty="0" err="1"/>
                  <a:t>ReLu</a:t>
                </a:r>
                <a:r>
                  <a:rPr lang="en-US" dirty="0"/>
                  <a:t> network, 1000 hidden units, batch normalization</a:t>
                </a:r>
              </a:p>
              <a:p>
                <a:pPr marL="0" indent="0">
                  <a:buNone/>
                </a:pPr>
                <a:r>
                  <a:rPr lang="en-US" b="1" dirty="0"/>
                  <a:t>Training:</a:t>
                </a:r>
              </a:p>
              <a:p>
                <a:r>
                  <a:rPr lang="en-US" dirty="0"/>
                  <a:t>Minibatch SGD, minimize sigmoid cross entropy, Adam optimizer</a:t>
                </a:r>
              </a:p>
              <a:p>
                <a:r>
                  <a:rPr lang="en-US" dirty="0"/>
                  <a:t>1 million training steps, batch size of 50</a:t>
                </a:r>
              </a:p>
              <a:p>
                <a:pPr marL="0" indent="0">
                  <a:buNone/>
                </a:pPr>
                <a:r>
                  <a:rPr lang="en-US" b="1" dirty="0"/>
                  <a:t>Evaluation:</a:t>
                </a:r>
              </a:p>
              <a:p>
                <a:r>
                  <a:rPr lang="en-US" dirty="0"/>
                  <a:t>Evaluated on 10 million uniform samples from each sphere</a:t>
                </a:r>
              </a:p>
              <a:p>
                <a:r>
                  <a:rPr lang="en-US" dirty="0"/>
                  <a:t>0 errors detected on 20 million points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  <a:blipFill>
                <a:blip r:embed="rId2"/>
                <a:stretch>
                  <a:fillRect l="-943" t="-1712" b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21E6D96-CA67-4816-9CFA-9CB9E6657976}"/>
              </a:ext>
            </a:extLst>
          </p:cNvPr>
          <p:cNvSpPr/>
          <p:nvPr/>
        </p:nvSpPr>
        <p:spPr>
          <a:xfrm>
            <a:off x="9335730" y="465415"/>
            <a:ext cx="26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[Gilmer at al. 1801.02774]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79C4D9-2254-42FE-AD37-367B49DD2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64"/>
          <a:stretch/>
        </p:blipFill>
        <p:spPr>
          <a:xfrm>
            <a:off x="2770576" y="1221674"/>
            <a:ext cx="5623287" cy="5386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Adv. Spheres and Deep </a:t>
            </a:r>
            <a:r>
              <a:rPr lang="en-US" dirty="0" err="1">
                <a:solidFill>
                  <a:schemeClr val="accent1"/>
                </a:solidFill>
              </a:rPr>
              <a:t>ReLu</a:t>
            </a:r>
            <a:r>
              <a:rPr lang="en-US" dirty="0">
                <a:solidFill>
                  <a:schemeClr val="accent1"/>
                </a:solidFill>
              </a:rPr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343526"/>
          </a:xfrm>
        </p:spPr>
        <p:txBody>
          <a:bodyPr>
            <a:normAutofit/>
          </a:bodyPr>
          <a:lstStyle/>
          <a:p>
            <a:r>
              <a:rPr lang="en-US" b="1" dirty="0"/>
              <a:t>Random projection: </a:t>
            </a:r>
            <a:r>
              <a:rPr lang="en-US" dirty="0"/>
              <a:t>model closely follows max margin boundary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66000-64E5-470A-B8B7-7B79795C32FA}"/>
              </a:ext>
            </a:extLst>
          </p:cNvPr>
          <p:cNvSpPr/>
          <p:nvPr/>
        </p:nvSpPr>
        <p:spPr>
          <a:xfrm>
            <a:off x="9229334" y="465415"/>
            <a:ext cx="26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[Gilmer at al. 1801.02774]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Adv. Spheres and Deep </a:t>
            </a:r>
            <a:r>
              <a:rPr lang="en-US" dirty="0" err="1">
                <a:solidFill>
                  <a:schemeClr val="accent1"/>
                </a:solidFill>
              </a:rPr>
              <a:t>ReLu</a:t>
            </a:r>
            <a:r>
              <a:rPr lang="en-US" dirty="0">
                <a:solidFill>
                  <a:schemeClr val="accent1"/>
                </a:solidFill>
              </a:rPr>
              <a:t>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Error is extremely low</a:t>
                </a:r>
                <a:r>
                  <a:rPr lang="en-US" dirty="0"/>
                  <a:t>: Adversarial examples must be extremely rare.  Hard to find by chance on the data manifold, large separation from decision </a:t>
                </a:r>
                <a:r>
                  <a:rPr lang="en-US" dirty="0" err="1"/>
                  <a:t>bdy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Will we be able to find any AE?</a:t>
                </a:r>
              </a:p>
              <a:p>
                <a:r>
                  <a:rPr lang="en-US" dirty="0"/>
                  <a:t>Look first </a:t>
                </a:r>
                <a:r>
                  <a:rPr lang="en-US" b="1" dirty="0"/>
                  <a:t>on the data manifold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2"/>
                    </a:solidFill>
                  </a:rPr>
                  <a:t>‘Manifold Attack’</a:t>
                </a:r>
              </a:p>
              <a:p>
                <a:pPr lvl="1"/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which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subject to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‖=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using projected gradient descent</a:t>
                </a:r>
              </a:p>
              <a:p>
                <a:pPr lvl="1"/>
                <a:r>
                  <a:rPr lang="en-US" dirty="0"/>
                  <a:t>Either iterate until attack objective converges (worst-case examples) or stop as soon as misclassification achieved (nearest-neighbor examples)</a:t>
                </a:r>
              </a:p>
              <a:p>
                <a:pPr marL="0" indent="0">
                  <a:buNone/>
                </a:pPr>
                <a:r>
                  <a:rPr lang="en-US" b="1" dirty="0"/>
                  <a:t>Found:</a:t>
                </a:r>
              </a:p>
              <a:p>
                <a:r>
                  <a:rPr lang="en-US" dirty="0"/>
                  <a:t>Decision boundaries </a:t>
                </a:r>
                <a:r>
                  <a:rPr lang="en-US" b="1" dirty="0"/>
                  <a:t>highly-warped in adversarial direction</a:t>
                </a:r>
              </a:p>
              <a:p>
                <a:r>
                  <a:rPr lang="en-US" dirty="0"/>
                  <a:t>Mean L2 </a:t>
                </a:r>
                <a:r>
                  <a:rPr lang="en-US" b="1" dirty="0"/>
                  <a:t>distance to nearest error: 0.18</a:t>
                </a:r>
                <a:r>
                  <a:rPr lang="en-US" dirty="0"/>
                  <a:t>  (vs randomly sampled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∼1.4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  <a:blipFill>
                <a:blip r:embed="rId2"/>
                <a:stretch>
                  <a:fillRect l="-1048" t="-1941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90EBA78-A134-4FB6-A5AE-655FB14C6A37}"/>
              </a:ext>
            </a:extLst>
          </p:cNvPr>
          <p:cNvSpPr/>
          <p:nvPr/>
        </p:nvSpPr>
        <p:spPr>
          <a:xfrm>
            <a:off x="9324779" y="506609"/>
            <a:ext cx="26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[Gilmer at al. 1801.02774]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Adv. Spheres and Deep </a:t>
            </a:r>
            <a:r>
              <a:rPr lang="en-US" dirty="0" err="1">
                <a:solidFill>
                  <a:schemeClr val="accent1"/>
                </a:solidFill>
              </a:rPr>
              <a:t>ReLu</a:t>
            </a:r>
            <a:r>
              <a:rPr lang="en-US" dirty="0">
                <a:solidFill>
                  <a:schemeClr val="accent1"/>
                </a:solidFill>
              </a:rPr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3435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4BEDD-51E7-4C3E-B414-AC2FBF31C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47"/>
          <a:stretch/>
        </p:blipFill>
        <p:spPr>
          <a:xfrm>
            <a:off x="1264829" y="1243012"/>
            <a:ext cx="9445150" cy="4766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E25827-6A2C-44BA-BDAB-F7A647F27E4E}"/>
              </a:ext>
            </a:extLst>
          </p:cNvPr>
          <p:cNvSpPr/>
          <p:nvPr/>
        </p:nvSpPr>
        <p:spPr>
          <a:xfrm>
            <a:off x="9366758" y="465415"/>
            <a:ext cx="26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[Gilmer at al. 1801.02774]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Using analytic models for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4589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It’s tempting to tell ‘stories’ about what is happening with the </a:t>
                </a:r>
                <a:r>
                  <a:rPr lang="en-US" dirty="0" err="1"/>
                  <a:t>ReLu</a:t>
                </a:r>
                <a:r>
                  <a:rPr lang="en-US" dirty="0"/>
                  <a:t> network, but better to be concrete.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Can we similarly train a better understood analytic model on this toy problem and see the same behavior?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‘Quadratic Network’:</a:t>
                </a:r>
              </a:p>
              <a:p>
                <a:r>
                  <a:rPr lang="en-US" dirty="0"/>
                  <a:t>Single hidden layer of dim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pointwise non-linearity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Output sums hidden activations, multiplies by scalar, adds bias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a:fld id="{45D7D841-267C-4CAA-81FE-DEC3EA144717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effect, this is just rotation and scaling: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458938"/>
              </a:xfrm>
              <a:blipFill>
                <a:blip r:embed="rId2"/>
                <a:stretch>
                  <a:fillRect l="-1048" t="-1899" r="-31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649378-5898-4CF9-869F-FF3F052283CB}"/>
              </a:ext>
            </a:extLst>
          </p:cNvPr>
          <p:cNvSpPr/>
          <p:nvPr/>
        </p:nvSpPr>
        <p:spPr>
          <a:xfrm>
            <a:off x="9505559" y="465415"/>
            <a:ext cx="26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[Gilmer at al. 1801.02774]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Using analytic models for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4589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It’s tempting to tell ‘stories’ about what is happening with the </a:t>
                </a:r>
                <a:r>
                  <a:rPr lang="en-US" dirty="0" err="1"/>
                  <a:t>ReLu</a:t>
                </a:r>
                <a:r>
                  <a:rPr lang="en-US" dirty="0"/>
                  <a:t> network, but better to be concrete.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Can we similarly train a better understood analytic model on this toy problem and see the same behavior?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‘Quadratic Network’:</a:t>
                </a:r>
              </a:p>
              <a:p>
                <a:r>
                  <a:rPr lang="en-US" dirty="0"/>
                  <a:t>Single hidden layer of dim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pointwise non-linearity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Output sums hidden activations, multiplies by scalar, adds bias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In effect, this is just rotation and scaling: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b="1" dirty="0"/>
                  <a:t>Decision boun</a:t>
                </a:r>
                <a:r>
                  <a:rPr lang="en-US" dirty="0"/>
                  <a:t>dary is an </a:t>
                </a:r>
                <a:r>
                  <a:rPr lang="en-US" b="1" dirty="0"/>
                  <a:t>ellipsoid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centered at origin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458938"/>
              </a:xfrm>
              <a:blipFill>
                <a:blip r:embed="rId2"/>
                <a:stretch>
                  <a:fillRect l="-943" t="-2235" b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649378-5898-4CF9-869F-FF3F052283CB}"/>
              </a:ext>
            </a:extLst>
          </p:cNvPr>
          <p:cNvSpPr/>
          <p:nvPr/>
        </p:nvSpPr>
        <p:spPr>
          <a:xfrm>
            <a:off x="9505559" y="465415"/>
            <a:ext cx="26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[Gilmer at al. 1801.02774]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Using analytic models for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1"/>
                <a:ext cx="11627644" cy="56670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Decision boundary</a:t>
                </a:r>
                <a:r>
                  <a:rPr lang="en-US" dirty="0"/>
                  <a:t> is an </a:t>
                </a:r>
                <a:r>
                  <a:rPr lang="en-US" b="1" dirty="0"/>
                  <a:t>ellipsoid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centered at origin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   :</m:t>
                    </m:r>
                  </m:oMath>
                </a14:m>
                <a:r>
                  <a:rPr lang="en-US" dirty="0"/>
                  <a:t>   errors on inner sphere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: </m:t>
                    </m:r>
                  </m:oMath>
                </a14:m>
                <a:r>
                  <a:rPr lang="en-US" dirty="0"/>
                  <a:t>  errors on outer sphere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Train on 50 M examples:  </a:t>
                </a:r>
              </a:p>
              <a:p>
                <a:pPr lvl="1"/>
                <a:r>
                  <a:rPr lang="en-US" dirty="0"/>
                  <a:t>Zero test error </a:t>
                </a:r>
              </a:p>
              <a:p>
                <a:pPr lvl="1"/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’s in range</a:t>
                </a:r>
              </a:p>
              <a:p>
                <a:pPr lvl="1"/>
                <a:r>
                  <a:rPr lang="en-US" dirty="0"/>
                  <a:t>No adversarial examples</a:t>
                </a:r>
              </a:p>
              <a:p>
                <a:r>
                  <a:rPr lang="en-US" b="1" dirty="0"/>
                  <a:t>Train on 100 K examples:</a:t>
                </a:r>
              </a:p>
              <a:p>
                <a:pPr lvl="1"/>
                <a:r>
                  <a:rPr lang="en-US" dirty="0"/>
                  <a:t>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very small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b="1" dirty="0"/>
                  <a:t>394/500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’s out of range</a:t>
                </a:r>
              </a:p>
              <a:p>
                <a:pPr lvl="1"/>
                <a:r>
                  <a:rPr lang="en-US" dirty="0"/>
                  <a:t>Many adversarial examples</a:t>
                </a:r>
              </a:p>
              <a:p>
                <a:pPr lvl="1"/>
                <a:r>
                  <a:rPr lang="en-US" dirty="0"/>
                  <a:t>Even starting with ideal initialization, </a:t>
                </a:r>
                <a:br>
                  <a:rPr lang="en-US" dirty="0"/>
                </a:br>
                <a:r>
                  <a:rPr lang="en-US" dirty="0"/>
                  <a:t>quick divergence of worst/average case loss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1"/>
                <a:ext cx="11627644" cy="5667005"/>
              </a:xfrm>
              <a:blipFill>
                <a:blip r:embed="rId2"/>
                <a:stretch>
                  <a:fillRect l="-943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D0A5E2-CA62-4726-BEAC-3E9BBD7A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96" y="1757661"/>
            <a:ext cx="3364935" cy="2496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07258-EF87-473E-AD86-317EB1B6D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593" y="4254465"/>
            <a:ext cx="3640289" cy="24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Large dimensions and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1"/>
                <a:ext cx="11627644" cy="5667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does the quadratic model have such a low error but so many adversarial examples?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Concentration of measure: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normally distributed about 0</a:t>
                </a:r>
              </a:p>
              <a:p>
                <a:r>
                  <a:rPr lang="en-US" dirty="0"/>
                  <a:t>We are interested in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/‖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sufficiently large,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so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Almost all points near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1"/>
                <a:ext cx="11627644" cy="5667005"/>
              </a:xfrm>
              <a:blipFill>
                <a:blip r:embed="rId5"/>
                <a:stretch>
                  <a:fillRect l="-1048" t="-1828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E0C74A3-2AA2-4FBB-B441-FAEDF572A70C}"/>
              </a:ext>
            </a:extLst>
          </p:cNvPr>
          <p:cNvSpPr/>
          <p:nvPr/>
        </p:nvSpPr>
        <p:spPr>
          <a:xfrm>
            <a:off x="2310714" y="4930346"/>
            <a:ext cx="80318" cy="999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32D8F-197E-4134-9572-D2BDFE754706}"/>
              </a:ext>
            </a:extLst>
          </p:cNvPr>
          <p:cNvSpPr/>
          <p:nvPr/>
        </p:nvSpPr>
        <p:spPr>
          <a:xfrm>
            <a:off x="2753315" y="5201110"/>
            <a:ext cx="1256412" cy="117186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7962BC-3AF9-4CD7-8111-82DD22346264}"/>
              </a:ext>
            </a:extLst>
          </p:cNvPr>
          <p:cNvSpPr/>
          <p:nvPr/>
        </p:nvSpPr>
        <p:spPr>
          <a:xfrm>
            <a:off x="2488943" y="5058237"/>
            <a:ext cx="309862" cy="2677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939724-9AB9-43B9-9A6A-E4E81F6CAE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44" y="5005758"/>
            <a:ext cx="3302094" cy="66590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A157D99-E59E-477C-B91F-C16C0FCAEA02}"/>
              </a:ext>
            </a:extLst>
          </p:cNvPr>
          <p:cNvGrpSpPr/>
          <p:nvPr/>
        </p:nvGrpSpPr>
        <p:grpSpPr>
          <a:xfrm>
            <a:off x="1354038" y="4660935"/>
            <a:ext cx="903751" cy="2190436"/>
            <a:chOff x="1354038" y="4660935"/>
            <a:chExt cx="903751" cy="219043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B7B5B6-10AB-4F01-8F46-11234CFB7F7E}"/>
                </a:ext>
              </a:extLst>
            </p:cNvPr>
            <p:cNvCxnSpPr/>
            <p:nvPr/>
          </p:nvCxnSpPr>
          <p:spPr>
            <a:xfrm>
              <a:off x="2148929" y="4845601"/>
              <a:ext cx="38328" cy="1812374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5B1CE8-0A2B-4B76-BDB6-6891ECA33B76}"/>
                </a:ext>
              </a:extLst>
            </p:cNvPr>
            <p:cNvSpPr txBox="1"/>
            <p:nvPr/>
          </p:nvSpPr>
          <p:spPr>
            <a:xfrm>
              <a:off x="1885571" y="46609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C58A0F-C2FB-4758-822C-3AC0359BCA0A}"/>
                </a:ext>
              </a:extLst>
            </p:cNvPr>
            <p:cNvSpPr txBox="1"/>
            <p:nvPr/>
          </p:nvSpPr>
          <p:spPr>
            <a:xfrm>
              <a:off x="1885571" y="648203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D9302-DF9A-47FF-974C-C0DC4C7ECF5B}"/>
                </a:ext>
              </a:extLst>
            </p:cNvPr>
            <p:cNvSpPr txBox="1"/>
            <p:nvPr/>
          </p:nvSpPr>
          <p:spPr>
            <a:xfrm>
              <a:off x="1847243" y="5571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19E26A-41D6-4EEA-8204-DACEB390111F}"/>
                </a:ext>
              </a:extLst>
            </p:cNvPr>
            <p:cNvSpPr/>
            <p:nvPr/>
          </p:nvSpPr>
          <p:spPr>
            <a:xfrm>
              <a:off x="2143380" y="5725261"/>
              <a:ext cx="49427" cy="617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20CDA9-A2A2-4536-90C2-C7295705BB9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038" y="5614989"/>
              <a:ext cx="361019" cy="27076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6B5AEF-A9DB-47AD-9EE5-F0385DE2E131}"/>
              </a:ext>
            </a:extLst>
          </p:cNvPr>
          <p:cNvGrpSpPr/>
          <p:nvPr/>
        </p:nvGrpSpPr>
        <p:grpSpPr>
          <a:xfrm>
            <a:off x="8363161" y="4505587"/>
            <a:ext cx="3460288" cy="2384488"/>
            <a:chOff x="8363161" y="4505587"/>
            <a:chExt cx="3460288" cy="238448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B2BA549-7F9B-4690-90A6-905D6A8C5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161" y="4505587"/>
              <a:ext cx="3460288" cy="205694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B9FE97-5994-406E-9A87-246FDF77294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3305" y="4910196"/>
              <a:ext cx="1295238" cy="2514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4795C09-BC79-4ACF-87FF-DBD82D08F140}"/>
                    </a:ext>
                  </a:extLst>
                </p:cNvPr>
                <p:cNvSpPr txBox="1"/>
                <p:nvPr/>
              </p:nvSpPr>
              <p:spPr>
                <a:xfrm>
                  <a:off x="10117467" y="6520743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4795C09-BC79-4ACF-87FF-DBD82D08F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7467" y="6520743"/>
                  <a:ext cx="3779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94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55" y="200025"/>
            <a:ext cx="11627644" cy="900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are adversarial examples?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7570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 </a:t>
                </a:r>
                <a:r>
                  <a:rPr lang="en-US" b="1" dirty="0"/>
                  <a:t>classifier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(say a deep neural net):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Eg.</a:t>
                </a:r>
                <a:r>
                  <a:rPr lang="en-US" dirty="0"/>
                  <a:t> X: {Images}   Y labels: {Cat, dog, spoon,… } 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Let C: 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}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 privileged classifier we are trying to approximate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Q: Can we manipulate the input to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 to produce a desired label ‘cat’ </a:t>
                </a:r>
                <a:r>
                  <a:rPr lang="en-US" b="1" i="1" dirty="0">
                    <a:solidFill>
                      <a:schemeClr val="accent4"/>
                    </a:solidFill>
                  </a:rPr>
                  <a:t>without selecting an input from C?</a:t>
                </a:r>
              </a:p>
              <a:p>
                <a:r>
                  <a:rPr lang="en-US" dirty="0"/>
                  <a:t>Should assume we don’t have ability to manipulate input too strongly (otherwise we could just feed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Really asking if we can make </a:t>
                </a:r>
                <a:r>
                  <a:rPr lang="en-US" b="1" dirty="0"/>
                  <a:t>small changes </a:t>
                </a:r>
                <a:r>
                  <a:rPr lang="en-US" dirty="0"/>
                  <a:t>to input and get desired output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757091"/>
              </a:xfrm>
              <a:blipFill>
                <a:blip r:embed="rId2"/>
                <a:stretch>
                  <a:fillRect l="-1048" t="-1801" b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Large dimensions and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1"/>
                <a:ext cx="11627644" cy="56670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training algorithm only really sees points very close to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For the quadratic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, effective at constraining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but not individual components</a:t>
                </a:r>
              </a:p>
              <a:p>
                <a:endParaRPr lang="en-US" dirty="0"/>
              </a:p>
              <a:p>
                <a:r>
                  <a:rPr lang="en-US" dirty="0"/>
                  <a:t>Random slices look good because they are probing average of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AE look for (easy to find) large singular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1"/>
                <a:ext cx="11627644" cy="5667005"/>
              </a:xfrm>
              <a:blipFill>
                <a:blip r:embed="rId2"/>
                <a:stretch>
                  <a:fillRect l="-943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1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Large dimensions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1"/>
            <a:ext cx="11627644" cy="56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ReLu</a:t>
            </a:r>
            <a:r>
              <a:rPr lang="en-US" dirty="0"/>
              <a:t> network, likewise, can imagine a one-parameter family of changes to network: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Will also be very hard to train not to miss regions of data manifold because they are low probability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E97140-CFF2-4B65-9E13-B9B28AEF6D1B}"/>
              </a:ext>
            </a:extLst>
          </p:cNvPr>
          <p:cNvSpPr/>
          <p:nvPr/>
        </p:nvSpPr>
        <p:spPr>
          <a:xfrm>
            <a:off x="4290006" y="1965391"/>
            <a:ext cx="2530549" cy="246675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CAEC72-5D73-4437-A860-EBC1C8C49AC1}"/>
              </a:ext>
            </a:extLst>
          </p:cNvPr>
          <p:cNvSpPr/>
          <p:nvPr/>
        </p:nvSpPr>
        <p:spPr>
          <a:xfrm>
            <a:off x="4726827" y="2370315"/>
            <a:ext cx="1656905" cy="1656906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D42BA0-1CFE-44DB-A6C3-9FA29DE874CB}"/>
                  </a:ext>
                </a:extLst>
              </p14:cNvPr>
              <p14:cNvContentPartPr/>
              <p14:nvPr/>
            </p14:nvContentPartPr>
            <p14:xfrm>
              <a:off x="4235715" y="4317450"/>
              <a:ext cx="9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D42BA0-1CFE-44DB-A6C3-9FA29DE87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9715" y="4281450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430826-53B5-4EE8-9D7E-DE6A6FD7DE52}"/>
                  </a:ext>
                </a:extLst>
              </p14:cNvPr>
              <p14:cNvContentPartPr/>
              <p14:nvPr/>
            </p14:nvContentPartPr>
            <p14:xfrm>
              <a:off x="4874715" y="2009130"/>
              <a:ext cx="2042280" cy="2326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430826-53B5-4EE8-9D7E-DE6A6FD7D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7075" y="1991490"/>
                <a:ext cx="2077920" cy="23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BD27B3-CEDE-4654-A4C1-81F17EBAD40B}"/>
                  </a:ext>
                </a:extLst>
              </p14:cNvPr>
              <p14:cNvContentPartPr/>
              <p14:nvPr/>
            </p14:nvContentPartPr>
            <p14:xfrm>
              <a:off x="5228920" y="4704994"/>
              <a:ext cx="9360" cy="1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BD27B3-CEDE-4654-A4C1-81F17EBAD4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0920" y="4686994"/>
                <a:ext cx="45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0EFCCE-AB41-42D3-93CB-FE23457F72E0}"/>
                  </a:ext>
                </a:extLst>
              </p:cNvPr>
              <p:cNvSpPr txBox="1"/>
              <p:nvPr/>
            </p:nvSpPr>
            <p:spPr>
              <a:xfrm>
                <a:off x="5103340" y="4475884"/>
                <a:ext cx="60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0EFCCE-AB41-42D3-93CB-FE23457F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40" y="4475884"/>
                <a:ext cx="60548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715559-5A77-44C1-8EBF-23319E841997}"/>
                  </a:ext>
                </a:extLst>
              </p:cNvPr>
              <p:cNvSpPr txBox="1"/>
              <p:nvPr/>
            </p:nvSpPr>
            <p:spPr>
              <a:xfrm>
                <a:off x="5593114" y="4432145"/>
                <a:ext cx="60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715559-5A77-44C1-8EBF-23319E84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14" y="4432145"/>
                <a:ext cx="60548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3EE97E-31E5-4183-A9B9-239A08979385}"/>
                  </a:ext>
                </a:extLst>
              </p:cNvPr>
              <p:cNvSpPr txBox="1"/>
              <p:nvPr/>
            </p:nvSpPr>
            <p:spPr>
              <a:xfrm>
                <a:off x="6078770" y="4230600"/>
                <a:ext cx="60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3EE97E-31E5-4183-A9B9-239A08979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770" y="4230600"/>
                <a:ext cx="6054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F03A64-D06F-417B-89B3-B4CE4132A35F}"/>
                  </a:ext>
                </a:extLst>
              </p:cNvPr>
              <p:cNvSpPr txBox="1"/>
              <p:nvPr/>
            </p:nvSpPr>
            <p:spPr>
              <a:xfrm>
                <a:off x="6433485" y="3886586"/>
                <a:ext cx="60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F03A64-D06F-417B-89B3-B4CE4132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85" y="3886586"/>
                <a:ext cx="605481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Adversarial examples are near-by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1"/>
            <a:ext cx="11627644" cy="5667005"/>
          </a:xfrm>
        </p:spPr>
        <p:txBody>
          <a:bodyPr>
            <a:normAutofit/>
          </a:bodyPr>
          <a:lstStyle/>
          <a:p>
            <a:r>
              <a:rPr lang="en-US" dirty="0"/>
              <a:t>Can easily </a:t>
            </a:r>
            <a:r>
              <a:rPr lang="en-US" b="1" dirty="0"/>
              <a:t>upper-bound distance to errors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Put as far away as possible by concentrating all at poles: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84BDBC-3CE8-4329-84AA-036414CA03DD}"/>
              </a:ext>
            </a:extLst>
          </p:cNvPr>
          <p:cNvGrpSpPr/>
          <p:nvPr/>
        </p:nvGrpSpPr>
        <p:grpSpPr>
          <a:xfrm>
            <a:off x="795392" y="2976441"/>
            <a:ext cx="2917774" cy="2697624"/>
            <a:chOff x="795392" y="2976441"/>
            <a:chExt cx="2917774" cy="269762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655CBFB-6022-4FAA-8C5B-CE0AE71D174B}"/>
                </a:ext>
              </a:extLst>
            </p:cNvPr>
            <p:cNvSpPr/>
            <p:nvPr/>
          </p:nvSpPr>
          <p:spPr>
            <a:xfrm>
              <a:off x="795392" y="2976441"/>
              <a:ext cx="2917774" cy="26976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AE6D757-FA8E-485E-A21F-3D1562D4072C}"/>
                    </a:ext>
                  </a:extLst>
                </p14:cNvPr>
                <p14:cNvContentPartPr/>
                <p14:nvPr/>
              </p14:nvContentPartPr>
              <p14:xfrm>
                <a:off x="1248118" y="3375720"/>
                <a:ext cx="2122200" cy="37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AE6D757-FA8E-485E-A21F-3D1562D407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4118" y="3268080"/>
                  <a:ext cx="22298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4C800F-7178-473E-83A5-D30C9030BD8F}"/>
                    </a:ext>
                  </a:extLst>
                </p14:cNvPr>
                <p14:cNvContentPartPr/>
                <p14:nvPr/>
              </p14:nvContentPartPr>
              <p14:xfrm>
                <a:off x="1398958" y="3082680"/>
                <a:ext cx="1873440" cy="55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4C800F-7178-473E-83A5-D30C9030BD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4958" y="2975040"/>
                  <a:ext cx="198108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E13254-04FB-4758-9E09-75847E35B488}"/>
                    </a:ext>
                  </a:extLst>
                </p14:cNvPr>
                <p14:cNvContentPartPr/>
                <p14:nvPr/>
              </p14:nvContentPartPr>
              <p14:xfrm>
                <a:off x="1034998" y="4956120"/>
                <a:ext cx="2077560" cy="453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E13254-04FB-4758-9E09-75847E35B4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0998" y="4848120"/>
                  <a:ext cx="21852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550CD1-54D8-47E4-959D-D0B1CD73476C}"/>
                    </a:ext>
                  </a:extLst>
                </p14:cNvPr>
                <p14:cNvContentPartPr/>
                <p14:nvPr/>
              </p14:nvContentPartPr>
              <p14:xfrm>
                <a:off x="1194838" y="5089320"/>
                <a:ext cx="1678320" cy="45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550CD1-54D8-47E4-959D-D0B1CD7347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0838" y="4981320"/>
                  <a:ext cx="17859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A16001-E8BC-4B7B-BFAF-2B2AA35470EE}"/>
                    </a:ext>
                  </a:extLst>
                </p14:cNvPr>
                <p14:cNvContentPartPr/>
                <p14:nvPr/>
              </p14:nvContentPartPr>
              <p14:xfrm>
                <a:off x="821878" y="4103640"/>
                <a:ext cx="106920" cy="8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A16001-E8BC-4B7B-BFAF-2B2AA3547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878" y="4086000"/>
                  <a:ext cx="142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DDB12F-6333-46C5-B128-5571A40A5F37}"/>
                    </a:ext>
                  </a:extLst>
                </p14:cNvPr>
                <p14:cNvContentPartPr/>
                <p14:nvPr/>
              </p14:nvContentPartPr>
              <p14:xfrm>
                <a:off x="1185838" y="4299120"/>
                <a:ext cx="106920" cy="44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DDB12F-6333-46C5-B128-5571A40A5F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838" y="4281120"/>
                  <a:ext cx="142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7FD4DE-139C-475F-88F0-B76C6DC5064F}"/>
                    </a:ext>
                  </a:extLst>
                </p14:cNvPr>
                <p14:cNvContentPartPr/>
                <p14:nvPr/>
              </p14:nvContentPartPr>
              <p14:xfrm>
                <a:off x="1558798" y="4405680"/>
                <a:ext cx="124560" cy="27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7FD4DE-139C-475F-88F0-B76C6DC506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0798" y="4387680"/>
                  <a:ext cx="160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A243EA-CA05-4193-9268-2D4D85327E3B}"/>
                    </a:ext>
                  </a:extLst>
                </p14:cNvPr>
                <p14:cNvContentPartPr/>
                <p14:nvPr/>
              </p14:nvContentPartPr>
              <p14:xfrm>
                <a:off x="1958038" y="4538880"/>
                <a:ext cx="97920" cy="18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A243EA-CA05-4193-9268-2D4D85327E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0398" y="4520880"/>
                  <a:ext cx="133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18B03E-874B-44C4-B64F-097163B4249F}"/>
                    </a:ext>
                  </a:extLst>
                </p14:cNvPr>
                <p14:cNvContentPartPr/>
                <p14:nvPr/>
              </p14:nvContentPartPr>
              <p14:xfrm>
                <a:off x="2304358" y="4574160"/>
                <a:ext cx="151200" cy="18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18B03E-874B-44C4-B64F-097163B424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6718" y="4556520"/>
                  <a:ext cx="186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4C17012-823A-4C74-B31A-A9225F490D37}"/>
                    </a:ext>
                  </a:extLst>
                </p14:cNvPr>
                <p14:cNvContentPartPr/>
                <p14:nvPr/>
              </p14:nvContentPartPr>
              <p14:xfrm>
                <a:off x="2677318" y="4592160"/>
                <a:ext cx="133560" cy="1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4C17012-823A-4C74-B31A-A9225F490D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59318" y="4574160"/>
                  <a:ext cx="169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6F0DC3-872E-43D1-9385-3775F45242AA}"/>
                    </a:ext>
                  </a:extLst>
                </p14:cNvPr>
                <p14:cNvContentPartPr/>
                <p14:nvPr/>
              </p14:nvContentPartPr>
              <p14:xfrm>
                <a:off x="3103558" y="4609800"/>
                <a:ext cx="151200" cy="18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6F0DC3-872E-43D1-9385-3775F45242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5558" y="4591800"/>
                  <a:ext cx="186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E4420D-66AF-4F0E-988D-607FE40EE9E5}"/>
                    </a:ext>
                  </a:extLst>
                </p14:cNvPr>
                <p14:cNvContentPartPr/>
                <p14:nvPr/>
              </p14:nvContentPartPr>
              <p14:xfrm>
                <a:off x="3414238" y="4592160"/>
                <a:ext cx="80280" cy="27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E4420D-66AF-4F0E-988D-607FE40EE9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6238" y="4574160"/>
                  <a:ext cx="115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379AEE-E063-4877-8193-EDF710F0B58D}"/>
                    </a:ext>
                  </a:extLst>
                </p14:cNvPr>
                <p14:cNvContentPartPr/>
                <p14:nvPr/>
              </p14:nvContentPartPr>
              <p14:xfrm>
                <a:off x="3565078" y="4512240"/>
                <a:ext cx="36000" cy="27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379AEE-E063-4877-8193-EDF710F0B5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7078" y="4494240"/>
                  <a:ext cx="7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BB19871-9724-4FE5-A7D4-F62740FCAC65}"/>
                    </a:ext>
                  </a:extLst>
                </p14:cNvPr>
                <p14:cNvContentPartPr/>
                <p14:nvPr/>
              </p14:nvContentPartPr>
              <p14:xfrm>
                <a:off x="946078" y="4893840"/>
                <a:ext cx="2415240" cy="648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BB19871-9724-4FE5-A7D4-F62740FCAC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2438" y="4785840"/>
                  <a:ext cx="252288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B22C62-5B7A-4E72-9E17-E5AD3D5D4B39}"/>
                    </a:ext>
                  </a:extLst>
                </p14:cNvPr>
                <p14:cNvContentPartPr/>
                <p14:nvPr/>
              </p14:nvContentPartPr>
              <p14:xfrm>
                <a:off x="1105918" y="3429000"/>
                <a:ext cx="2326320" cy="497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B22C62-5B7A-4E72-9E17-E5AD3D5D4B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278" y="3321360"/>
                  <a:ext cx="2433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31CA72-0667-4FFE-B2D2-17A8538038CC}"/>
                    </a:ext>
                  </a:extLst>
                </p14:cNvPr>
                <p14:cNvContentPartPr/>
                <p14:nvPr/>
              </p14:nvContentPartPr>
              <p14:xfrm>
                <a:off x="875158" y="4716360"/>
                <a:ext cx="2566080" cy="49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31CA72-0667-4FFE-B2D2-17A8538038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1158" y="4608360"/>
                  <a:ext cx="26737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4D1CD9-B18A-4B0F-A80C-B3F825E140B5}"/>
                    </a:ext>
                  </a:extLst>
                </p14:cNvPr>
                <p14:cNvContentPartPr/>
                <p14:nvPr/>
              </p14:nvContentPartPr>
              <p14:xfrm>
                <a:off x="1034998" y="3651120"/>
                <a:ext cx="2432880" cy="461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4D1CD9-B18A-4B0F-A80C-B3F825E140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98" y="3543120"/>
                  <a:ext cx="25405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A96153A-FD37-4DA1-91C3-4C241492A475}"/>
                    </a:ext>
                  </a:extLst>
                </p14:cNvPr>
                <p14:cNvContentPartPr/>
                <p14:nvPr/>
              </p14:nvContentPartPr>
              <p14:xfrm>
                <a:off x="3218758" y="3633120"/>
                <a:ext cx="284400" cy="364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A96153A-FD37-4DA1-91C3-4C241492A4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5118" y="3525480"/>
                  <a:ext cx="392040" cy="57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B157F6-640C-4877-8329-095AA3E45446}"/>
              </a:ext>
            </a:extLst>
          </p:cNvPr>
          <p:cNvGrpSpPr/>
          <p:nvPr/>
        </p:nvGrpSpPr>
        <p:grpSpPr>
          <a:xfrm>
            <a:off x="4127157" y="3997440"/>
            <a:ext cx="296561" cy="514800"/>
            <a:chOff x="4423719" y="4447954"/>
            <a:chExt cx="296561" cy="76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C7956B-2EA4-42F3-AA6F-A2A734DEA63A}"/>
                </a:ext>
              </a:extLst>
            </p:cNvPr>
            <p:cNvCxnSpPr/>
            <p:nvPr/>
          </p:nvCxnSpPr>
          <p:spPr>
            <a:xfrm>
              <a:off x="4423719" y="4447954"/>
              <a:ext cx="284205" cy="0"/>
            </a:xfrm>
            <a:prstGeom prst="line">
              <a:avLst/>
            </a:prstGeom>
            <a:ln w="31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7365E5-C9A9-4F23-BEAC-EEF4528044A5}"/>
                </a:ext>
              </a:extLst>
            </p:cNvPr>
            <p:cNvCxnSpPr/>
            <p:nvPr/>
          </p:nvCxnSpPr>
          <p:spPr>
            <a:xfrm>
              <a:off x="4578178" y="4447954"/>
              <a:ext cx="0" cy="763200"/>
            </a:xfrm>
            <a:prstGeom prst="line">
              <a:avLst/>
            </a:prstGeom>
            <a:ln w="31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64E7A9-8949-41DA-BF80-7D5AA3A5F92C}"/>
                </a:ext>
              </a:extLst>
            </p:cNvPr>
            <p:cNvCxnSpPr/>
            <p:nvPr/>
          </p:nvCxnSpPr>
          <p:spPr>
            <a:xfrm>
              <a:off x="4436075" y="5202438"/>
              <a:ext cx="284205" cy="0"/>
            </a:xfrm>
            <a:prstGeom prst="line">
              <a:avLst/>
            </a:prstGeom>
            <a:ln w="31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E34260-BE93-4701-8E0E-4FA77CBFE718}"/>
                  </a:ext>
                </a:extLst>
              </p:cNvPr>
              <p:cNvSpPr/>
              <p:nvPr/>
            </p:nvSpPr>
            <p:spPr>
              <a:xfrm>
                <a:off x="4411362" y="4042851"/>
                <a:ext cx="722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E34260-BE93-4701-8E0E-4FA77CBFE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62" y="4042851"/>
                <a:ext cx="722827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210AB2-E5AE-48D5-AE2C-57EB8B77D688}"/>
                  </a:ext>
                </a:extLst>
              </p:cNvPr>
              <p:cNvSpPr/>
              <p:nvPr/>
            </p:nvSpPr>
            <p:spPr>
              <a:xfrm>
                <a:off x="132774" y="6058059"/>
                <a:ext cx="3882008" cy="489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)/√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210AB2-E5AE-48D5-AE2C-57EB8B77D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4" y="6058059"/>
                <a:ext cx="3882008" cy="48917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FCD818-B4FC-4FC7-9AF1-480E4811C45E}"/>
                  </a:ext>
                </a:extLst>
              </p:cNvPr>
              <p:cNvSpPr/>
              <p:nvPr/>
            </p:nvSpPr>
            <p:spPr>
              <a:xfrm>
                <a:off x="1474197" y="2658533"/>
                <a:ext cx="1462965" cy="37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FCD818-B4FC-4FC7-9AF1-480E4811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97" y="2658533"/>
                <a:ext cx="1462965" cy="379848"/>
              </a:xfrm>
              <a:prstGeom prst="rect">
                <a:avLst/>
              </a:prstGeom>
              <a:blipFill>
                <a:blip r:embed="rId40"/>
                <a:stretch>
                  <a:fillRect l="-41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FA23ABE-D78C-467C-9F5D-8BDA5560A3D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021332" y="2358340"/>
            <a:ext cx="5659281" cy="38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Geometry of the data manifold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1"/>
            <a:ext cx="11627644" cy="56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How well does this ‘geometric’ picture generalize beyond the simple toy model?</a:t>
            </a:r>
          </a:p>
          <a:p>
            <a:r>
              <a:rPr lang="en-US" b="1" dirty="0"/>
              <a:t>Depends on dimensionality: </a:t>
            </a:r>
            <a:r>
              <a:rPr lang="en-US" dirty="0"/>
              <a:t>No concentration of measure if data manifold is low-dimension subspace.</a:t>
            </a:r>
          </a:p>
          <a:p>
            <a:r>
              <a:rPr lang="en-US" b="1" dirty="0"/>
              <a:t>Depends on curvature:</a:t>
            </a:r>
            <a:r>
              <a:rPr lang="en-US" dirty="0"/>
              <a:t> But still rather generic feature of smooth manifolds</a:t>
            </a:r>
          </a:p>
          <a:p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518775B-7C64-4DC8-9E1B-2240BC0E6DDA}"/>
              </a:ext>
            </a:extLst>
          </p:cNvPr>
          <p:cNvGrpSpPr/>
          <p:nvPr/>
        </p:nvGrpSpPr>
        <p:grpSpPr>
          <a:xfrm>
            <a:off x="7092779" y="3768811"/>
            <a:ext cx="4310063" cy="2755557"/>
            <a:chOff x="7092779" y="3768811"/>
            <a:chExt cx="4310063" cy="2755557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154DEA8-CB37-408F-8456-7CA97D9D0AC7}"/>
                </a:ext>
              </a:extLst>
            </p:cNvPr>
            <p:cNvSpPr/>
            <p:nvPr/>
          </p:nvSpPr>
          <p:spPr>
            <a:xfrm>
              <a:off x="7092779" y="3768811"/>
              <a:ext cx="1729946" cy="2755557"/>
            </a:xfrm>
            <a:prstGeom prst="flowChartMagneticDisk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EEA5B3-FC73-4445-9D43-EF4DDCE1A226}"/>
                </a:ext>
              </a:extLst>
            </p:cNvPr>
            <p:cNvSpPr/>
            <p:nvPr/>
          </p:nvSpPr>
          <p:spPr>
            <a:xfrm>
              <a:off x="8788744" y="4992130"/>
              <a:ext cx="67962" cy="80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5F3C26-B64A-4F21-9219-9CDEA6E0562E}"/>
                </a:ext>
              </a:extLst>
            </p:cNvPr>
            <p:cNvSpPr/>
            <p:nvPr/>
          </p:nvSpPr>
          <p:spPr>
            <a:xfrm>
              <a:off x="9738797" y="4158049"/>
              <a:ext cx="1413818" cy="1419997"/>
            </a:xfrm>
            <a:prstGeom prst="ellipse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E49FE25-6EB6-47B7-BA48-A228841DDA54}"/>
                    </a:ext>
                  </a:extLst>
                </p:cNvPr>
                <p:cNvSpPr txBox="1"/>
                <p:nvPr/>
              </p:nvSpPr>
              <p:spPr>
                <a:xfrm>
                  <a:off x="10689762" y="3901788"/>
                  <a:ext cx="713080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E49FE25-6EB6-47B7-BA48-A228841DD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9762" y="3901788"/>
                  <a:ext cx="713080" cy="3742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6CC98D-1270-452F-B7A7-514E7E437041}"/>
              </a:ext>
            </a:extLst>
          </p:cNvPr>
          <p:cNvGrpSpPr/>
          <p:nvPr/>
        </p:nvGrpSpPr>
        <p:grpSpPr>
          <a:xfrm>
            <a:off x="6492768" y="4226879"/>
            <a:ext cx="2917739" cy="2110777"/>
            <a:chOff x="6492768" y="4226879"/>
            <a:chExt cx="2917739" cy="2110777"/>
          </a:xfrm>
        </p:grpSpPr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60D82968-F22E-4A11-AA06-18FDF527BC2B}"/>
                </a:ext>
              </a:extLst>
            </p:cNvPr>
            <p:cNvSpPr/>
            <p:nvPr/>
          </p:nvSpPr>
          <p:spPr>
            <a:xfrm>
              <a:off x="6492768" y="4226879"/>
              <a:ext cx="2804983" cy="1025611"/>
            </a:xfrm>
            <a:prstGeom prst="flowChartInputOutput">
              <a:avLst/>
            </a:prstGeom>
            <a:solidFill>
              <a:schemeClr val="accent4">
                <a:alpha val="43000"/>
              </a:schemeClr>
            </a:solidFill>
            <a:ln>
              <a:solidFill>
                <a:schemeClr val="accent4">
                  <a:shade val="50000"/>
                  <a:alpha val="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810F9CA3-0032-431E-88DB-23AA2E19B920}"/>
                </a:ext>
              </a:extLst>
            </p:cNvPr>
            <p:cNvSpPr/>
            <p:nvPr/>
          </p:nvSpPr>
          <p:spPr>
            <a:xfrm>
              <a:off x="6605524" y="5312045"/>
              <a:ext cx="2804983" cy="1025611"/>
            </a:xfrm>
            <a:prstGeom prst="flowChartInputOutput">
              <a:avLst/>
            </a:prstGeom>
            <a:solidFill>
              <a:schemeClr val="accent4">
                <a:alpha val="43000"/>
              </a:schemeClr>
            </a:solidFill>
            <a:ln>
              <a:solidFill>
                <a:schemeClr val="accent4">
                  <a:shade val="50000"/>
                  <a:alpha val="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8B7D2C-91F1-4A72-A0CC-9E3BF963E5C3}"/>
                </a:ext>
              </a:extLst>
            </p:cNvPr>
            <p:cNvSpPr/>
            <p:nvPr/>
          </p:nvSpPr>
          <p:spPr>
            <a:xfrm>
              <a:off x="7092779" y="4248594"/>
              <a:ext cx="1729946" cy="92057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CCF147-5AE6-421A-A36F-F7B20A5604B5}"/>
                </a:ext>
              </a:extLst>
            </p:cNvPr>
            <p:cNvSpPr/>
            <p:nvPr/>
          </p:nvSpPr>
          <p:spPr>
            <a:xfrm>
              <a:off x="7092779" y="5364561"/>
              <a:ext cx="1729946" cy="92057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1F0358D-9ED5-4696-AA2D-039172C672D1}"/>
                  </a:ext>
                </a:extLst>
              </p14:cNvPr>
              <p14:cNvContentPartPr/>
              <p14:nvPr/>
            </p14:nvContentPartPr>
            <p14:xfrm>
              <a:off x="88480" y="3541834"/>
              <a:ext cx="5557680" cy="2264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1F0358D-9ED5-4696-AA2D-039172C67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40" y="3533194"/>
                <a:ext cx="5575320" cy="22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68EFA0A-9B48-433D-880C-8C8E23D360E6}"/>
                  </a:ext>
                </a:extLst>
              </p14:cNvPr>
              <p14:cNvContentPartPr/>
              <p14:nvPr/>
            </p14:nvContentPartPr>
            <p14:xfrm>
              <a:off x="97480" y="3639754"/>
              <a:ext cx="4412520" cy="977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68EFA0A-9B48-433D-880C-8C8E23D36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80" y="3531754"/>
                <a:ext cx="452016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4A1C1B3-76F6-47EA-8FD0-294DF728E513}"/>
                  </a:ext>
                </a:extLst>
              </p14:cNvPr>
              <p14:cNvContentPartPr/>
              <p14:nvPr/>
            </p14:nvContentPartPr>
            <p14:xfrm>
              <a:off x="115120" y="4411954"/>
              <a:ext cx="5317920" cy="1269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4A1C1B3-76F6-47EA-8FD0-294DF728E5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80" y="4304314"/>
                <a:ext cx="5425560" cy="14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A19EC46-4015-48DE-A41D-66D14C48E899}"/>
                  </a:ext>
                </a:extLst>
              </p14:cNvPr>
              <p14:cNvContentPartPr/>
              <p14:nvPr/>
            </p14:nvContentPartPr>
            <p14:xfrm>
              <a:off x="1810720" y="4314394"/>
              <a:ext cx="151200" cy="115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A19EC46-4015-48DE-A41D-66D14C48E8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7080" y="4206394"/>
                <a:ext cx="25884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3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Lessons from toy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1"/>
            <a:ext cx="11627644" cy="56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What have we learned?</a:t>
            </a:r>
          </a:p>
          <a:p>
            <a:r>
              <a:rPr lang="en-US" dirty="0"/>
              <a:t>Models can perform </a:t>
            </a:r>
            <a:r>
              <a:rPr lang="en-US" b="1" dirty="0"/>
              <a:t>extremely well on average </a:t>
            </a:r>
            <a:r>
              <a:rPr lang="en-US" dirty="0"/>
              <a:t>by learning about the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distribution on average</a:t>
            </a:r>
          </a:p>
          <a:p>
            <a:endParaRPr lang="en-US" b="1" dirty="0"/>
          </a:p>
          <a:p>
            <a:r>
              <a:rPr lang="en-US" dirty="0"/>
              <a:t>Projections of data seen by particular family of parameters can quite generically have </a:t>
            </a:r>
            <a:r>
              <a:rPr lang="en-US" b="1" dirty="0"/>
              <a:t>large regions of low probability</a:t>
            </a:r>
          </a:p>
          <a:p>
            <a:endParaRPr lang="en-US" b="1" dirty="0"/>
          </a:p>
          <a:p>
            <a:r>
              <a:rPr lang="en-US" dirty="0"/>
              <a:t>Nevertheless, AE can be close by</a:t>
            </a:r>
          </a:p>
        </p:txBody>
      </p:sp>
    </p:spTree>
    <p:extLst>
      <p:ext uri="{BB962C8B-B14F-4D97-AF65-F5344CB8AC3E}">
        <p14:creationId xmlns:p14="http://schemas.microsoft.com/office/powerpoint/2010/main" val="12500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Lessons from toy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1"/>
            <a:ext cx="11627644" cy="56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What doesn’t this model explain?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Generalization</a:t>
            </a:r>
            <a:r>
              <a:rPr lang="en-US" b="1" dirty="0"/>
              <a:t>: </a:t>
            </a:r>
            <a:r>
              <a:rPr lang="en-US" dirty="0"/>
              <a:t>the direction of AE are random in this toy model. Different training sets will have different adversarial directions</a:t>
            </a:r>
          </a:p>
          <a:p>
            <a:pPr lvl="1"/>
            <a:r>
              <a:rPr lang="en-US" dirty="0"/>
              <a:t>In real world, </a:t>
            </a:r>
            <a:r>
              <a:rPr lang="en-US" b="1" dirty="0"/>
              <a:t>adversarial directions generalize</a:t>
            </a:r>
            <a:r>
              <a:rPr lang="en-US" dirty="0"/>
              <a:t> between </a:t>
            </a:r>
            <a:r>
              <a:rPr lang="en-US" b="1" dirty="0"/>
              <a:t>training sets </a:t>
            </a:r>
            <a:r>
              <a:rPr lang="en-US" dirty="0"/>
              <a:t>and </a:t>
            </a:r>
            <a:r>
              <a:rPr lang="en-US" b="1" dirty="0"/>
              <a:t>hyperparameters</a:t>
            </a:r>
          </a:p>
          <a:p>
            <a:r>
              <a:rPr lang="en-US" b="1" dirty="0"/>
              <a:t>Do real world data sets have low-probability regions that </a:t>
            </a:r>
            <a:r>
              <a:rPr lang="en-US" b="1"/>
              <a:t>are under-sampled </a:t>
            </a:r>
            <a:r>
              <a:rPr lang="en-US" b="1" dirty="0"/>
              <a:t>by any training set?</a:t>
            </a:r>
          </a:p>
          <a:p>
            <a:r>
              <a:rPr lang="en-US" b="1" dirty="0"/>
              <a:t>Are real world AE ‘off the data manifold’ and have spurious correlations that confuse all models?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4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44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100138"/>
                <a:ext cx="11627644" cy="57578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activation of  a neuron in some layer deep in the </a:t>
                </a:r>
                <a:r>
                  <a:rPr lang="en-US" dirty="0" err="1"/>
                  <a:t>nn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Want useful neuron: </a:t>
                </a:r>
                <a:r>
                  <a:rPr lang="en-US" dirty="0"/>
                  <a:t>should turn on or off depending on input from distribution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Problem</a:t>
                </a:r>
                <a:r>
                  <a:rPr lang="en-US" dirty="0"/>
                  <a:t>: As we update weights in previous layer, the mean and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	      shift (</a:t>
                </a:r>
                <a:r>
                  <a:rPr lang="en-US" b="1" i="1" dirty="0"/>
                  <a:t>internal covariate shift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sz="2200" dirty="0"/>
                  <a:t>The neuron inadvertently is stuck on or off (and </a:t>
                </a:r>
                <a:r>
                  <a:rPr lang="en-US" sz="2200" b="1" dirty="0"/>
                  <a:t>trains slowly </a:t>
                </a:r>
                <a:r>
                  <a:rPr lang="en-US" sz="2200" dirty="0"/>
                  <a:t>as </a:t>
                </a:r>
                <a:r>
                  <a:rPr lang="en-US" sz="2200" b="1" dirty="0"/>
                  <a:t>gradient small</a:t>
                </a:r>
                <a:r>
                  <a:rPr lang="en-US" sz="2200" dirty="0"/>
                  <a:t> asymptotically)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5"/>
                    </a:solidFill>
                  </a:rPr>
                  <a:t>Solution</a:t>
                </a:r>
                <a:r>
                  <a:rPr lang="en-US" b="1" dirty="0"/>
                  <a:t>:  </a:t>
                </a:r>
                <a:r>
                  <a:rPr lang="en-US" dirty="0"/>
                  <a:t>Normalize between layers to fix mean to 0 and variance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100138"/>
                <a:ext cx="11627644" cy="5757862"/>
              </a:xfrm>
              <a:blipFill>
                <a:blip r:embed="rId2"/>
                <a:stretch>
                  <a:fillRect l="-1048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html2-f.scribdassets.com/kohj9dp1c3yuv2d/images/2-365492a487.jpg">
            <a:extLst>
              <a:ext uri="{FF2B5EF4-FFF2-40B4-BE49-F238E27FC236}">
                <a16:creationId xmlns:a16="http://schemas.microsoft.com/office/drawing/2014/main" id="{0D0F306C-F2A9-4C00-8AB8-E125FC35D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1"/>
          <a:stretch/>
        </p:blipFill>
        <p:spPr bwMode="auto">
          <a:xfrm>
            <a:off x="2390564" y="1509109"/>
            <a:ext cx="3343275" cy="22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s231n.github.io/assets/nn1/neural_net2.jpeg">
            <a:extLst>
              <a:ext uri="{FF2B5EF4-FFF2-40B4-BE49-F238E27FC236}">
                <a16:creationId xmlns:a16="http://schemas.microsoft.com/office/drawing/2014/main" id="{B764351A-3ECD-4367-AFF8-F7C1629BE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2" t="-1012" r="52469" b="13201"/>
          <a:stretch/>
        </p:blipFill>
        <p:spPr bwMode="auto">
          <a:xfrm rot="5400000">
            <a:off x="7460764" y="1396606"/>
            <a:ext cx="1597110" cy="26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BC64D8-4C44-4B47-B23D-D9DC3168AE24}"/>
              </a:ext>
            </a:extLst>
          </p:cNvPr>
          <p:cNvSpPr/>
          <p:nvPr/>
        </p:nvSpPr>
        <p:spPr>
          <a:xfrm>
            <a:off x="8296138" y="2496442"/>
            <a:ext cx="457201" cy="4392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2899E-102B-4B98-B238-E177C6D0B791}"/>
              </a:ext>
            </a:extLst>
          </p:cNvPr>
          <p:cNvSpPr/>
          <p:nvPr/>
        </p:nvSpPr>
        <p:spPr>
          <a:xfrm rot="1984813">
            <a:off x="3683285" y="1506123"/>
            <a:ext cx="602600" cy="216124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095078-5E3B-428A-9F83-318234B4E3A1}"/>
                  </a:ext>
                </a:extLst>
              </p:cNvPr>
              <p:cNvSpPr txBox="1"/>
              <p:nvPr/>
            </p:nvSpPr>
            <p:spPr>
              <a:xfrm>
                <a:off x="7897369" y="1599603"/>
                <a:ext cx="554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095078-5E3B-428A-9F83-318234B4E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69" y="1599603"/>
                <a:ext cx="554288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38A722-CB76-46AB-B91B-FAE36B5CD134}"/>
                  </a:ext>
                </a:extLst>
              </p:cNvPr>
              <p:cNvSpPr txBox="1"/>
              <p:nvPr/>
            </p:nvSpPr>
            <p:spPr>
              <a:xfrm>
                <a:off x="7982175" y="3625265"/>
                <a:ext cx="554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38A722-CB76-46AB-B91B-FAE36B5CD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175" y="3625265"/>
                <a:ext cx="554288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819B7E6-6279-4AB8-82F5-0018FA8C798E}"/>
              </a:ext>
            </a:extLst>
          </p:cNvPr>
          <p:cNvSpPr/>
          <p:nvPr/>
        </p:nvSpPr>
        <p:spPr>
          <a:xfrm>
            <a:off x="4916044" y="1509109"/>
            <a:ext cx="728614" cy="448443"/>
          </a:xfrm>
          <a:prstGeom prst="ellipse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0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Rectifier nonlinearities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100138"/>
                <a:ext cx="11627644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Good NN are sparse: </a:t>
                </a:r>
                <a:r>
                  <a:rPr lang="en-US" dirty="0"/>
                  <a:t>neurons that are always on aren’t useful in distinguishing data</a:t>
                </a:r>
              </a:p>
              <a:p>
                <a:r>
                  <a:rPr lang="en-US" dirty="0"/>
                  <a:t>Sigmoid activation has some shortcomings:</a:t>
                </a:r>
                <a:br>
                  <a:rPr lang="en-US" dirty="0"/>
                </a:br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Slow learning </a:t>
                </a:r>
                <a:r>
                  <a:rPr lang="en-US" dirty="0"/>
                  <a:t>when in asymptotic regions</a:t>
                </a:r>
              </a:p>
              <a:p>
                <a:pPr lvl="1"/>
                <a:r>
                  <a:rPr lang="en-US" dirty="0"/>
                  <a:t>Gradient always &lt; 1 so with many layers have </a:t>
                </a:r>
                <a:br>
                  <a:rPr lang="en-US" dirty="0"/>
                </a:br>
                <a:r>
                  <a:rPr lang="en-US" dirty="0"/>
                  <a:t>problems with </a:t>
                </a:r>
                <a:r>
                  <a:rPr lang="en-US" b="1" dirty="0"/>
                  <a:t>vanishing gradients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5"/>
                    </a:solidFill>
                  </a:rPr>
                  <a:t>Solution: </a:t>
                </a:r>
                <a:r>
                  <a:rPr lang="en-US" dirty="0"/>
                  <a:t>replace with even simpler activation </a:t>
                </a:r>
                <a:br>
                  <a:rPr lang="en-US" dirty="0"/>
                </a:br>
                <a:r>
                  <a:rPr lang="en-US" dirty="0"/>
                  <a:t>function which </a:t>
                </a:r>
                <a:r>
                  <a:rPr lang="en-US" b="1" dirty="0"/>
                  <a:t>empirically trains much quicker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100138"/>
                <a:ext cx="11627644" cy="5486400"/>
              </a:xfrm>
              <a:blipFill>
                <a:blip r:embed="rId2"/>
                <a:stretch>
                  <a:fillRect l="-1048" t="-1778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html2-f.scribdassets.com/kohj9dp1c3yuv2d/images/2-365492a487.jpg">
            <a:extLst>
              <a:ext uri="{FF2B5EF4-FFF2-40B4-BE49-F238E27FC236}">
                <a16:creationId xmlns:a16="http://schemas.microsoft.com/office/drawing/2014/main" id="{1CF02CD1-3438-407A-AEC8-FAAA07D52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1"/>
          <a:stretch/>
        </p:blipFill>
        <p:spPr bwMode="auto">
          <a:xfrm>
            <a:off x="7728338" y="1866989"/>
            <a:ext cx="3343275" cy="22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qph.ec.quoracdn.net/main-qimg-798eb3d2b12f8b12c98ff4018c5eba9a">
            <a:extLst>
              <a:ext uri="{FF2B5EF4-FFF2-40B4-BE49-F238E27FC236}">
                <a16:creationId xmlns:a16="http://schemas.microsoft.com/office/drawing/2014/main" id="{85274F8A-58F5-41B1-896A-C3904E50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38" y="4286250"/>
            <a:ext cx="34385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55" y="200025"/>
            <a:ext cx="11627644" cy="900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are adversarial examples?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75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A: Yes.        </a:t>
            </a:r>
            <a:r>
              <a:rPr lang="en-US" sz="2000" dirty="0"/>
              <a:t>[</a:t>
            </a:r>
            <a:r>
              <a:rPr lang="en-US" sz="2000" dirty="0" err="1"/>
              <a:t>Szegedy</a:t>
            </a:r>
            <a:r>
              <a:rPr lang="en-US" sz="2000" dirty="0"/>
              <a:t> et al. arXiv:1312.6199]</a:t>
            </a:r>
          </a:p>
          <a:p>
            <a:r>
              <a:rPr lang="en-US" dirty="0"/>
              <a:t>Can add </a:t>
            </a:r>
            <a:r>
              <a:rPr lang="en-US" b="1" dirty="0">
                <a:solidFill>
                  <a:schemeClr val="accent5"/>
                </a:solidFill>
              </a:rPr>
              <a:t>imperceptible non-random perturbations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a test image and change the network’s prediction</a:t>
            </a:r>
          </a:p>
          <a:p>
            <a:r>
              <a:rPr lang="en-US" dirty="0"/>
              <a:t>Found by </a:t>
            </a:r>
            <a:r>
              <a:rPr lang="en-US" b="1" dirty="0"/>
              <a:t>optimizing the input to maximize </a:t>
            </a:r>
            <a:br>
              <a:rPr lang="en-US" b="1" dirty="0"/>
            </a:br>
            <a:r>
              <a:rPr lang="en-US" b="1" dirty="0"/>
              <a:t>prediction error</a:t>
            </a:r>
          </a:p>
          <a:p>
            <a:r>
              <a:rPr lang="en-US" dirty="0"/>
              <a:t>Adversarial examples are </a:t>
            </a:r>
            <a:r>
              <a:rPr lang="en-US" b="1" dirty="0">
                <a:solidFill>
                  <a:schemeClr val="accent2"/>
                </a:solidFill>
              </a:rPr>
              <a:t>robust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AE generated to fool one neural network often </a:t>
            </a:r>
            <a:br>
              <a:rPr lang="en-US" dirty="0"/>
            </a:br>
            <a:r>
              <a:rPr lang="en-US" dirty="0"/>
              <a:t>fool a completely different network </a:t>
            </a:r>
            <a:r>
              <a:rPr lang="en-US" b="1" dirty="0"/>
              <a:t>trained on </a:t>
            </a:r>
            <a:br>
              <a:rPr lang="en-US" b="1" dirty="0"/>
            </a:br>
            <a:r>
              <a:rPr lang="en-US" b="1" dirty="0"/>
              <a:t>different examples</a:t>
            </a:r>
            <a:r>
              <a:rPr lang="en-US" dirty="0"/>
              <a:t> or with </a:t>
            </a:r>
            <a:r>
              <a:rPr lang="en-US" b="1" dirty="0"/>
              <a:t>different hyper-</a:t>
            </a:r>
            <a:br>
              <a:rPr lang="en-US" b="1" dirty="0"/>
            </a:br>
            <a:r>
              <a:rPr lang="en-US" b="1" dirty="0"/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06592-467F-44B9-A1CC-17E79F43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88" y="2137709"/>
            <a:ext cx="3411404" cy="3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might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34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Theoretical Reasons:</a:t>
            </a:r>
          </a:p>
          <a:p>
            <a:pPr marL="0" indent="0">
              <a:buNone/>
            </a:pPr>
            <a:r>
              <a:rPr lang="en-US" dirty="0"/>
              <a:t>AE suggest that classifiers, even ones that perform amazingly well, are </a:t>
            </a:r>
            <a:r>
              <a:rPr lang="en-US" b="1" dirty="0"/>
              <a:t>not learning the underlying concepts</a:t>
            </a:r>
            <a:r>
              <a:rPr lang="en-US" dirty="0"/>
              <a:t> that determine the correct output label.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Practical Reasons:</a:t>
            </a:r>
          </a:p>
          <a:p>
            <a:pPr marL="0" indent="0">
              <a:buNone/>
            </a:pPr>
            <a:r>
              <a:rPr lang="en-US" dirty="0"/>
              <a:t>If we can trick a classifier by small (</a:t>
            </a:r>
            <a:r>
              <a:rPr lang="en-US" dirty="0" err="1"/>
              <a:t>eg.</a:t>
            </a:r>
            <a:r>
              <a:rPr lang="en-US" dirty="0"/>
              <a:t> low-cost/low-effort) perturbations we can </a:t>
            </a:r>
            <a:r>
              <a:rPr lang="en-US" b="1" dirty="0"/>
              <a:t>adversely affect classifiers at work in the real world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Eg.</a:t>
            </a:r>
            <a:r>
              <a:rPr lang="en-US" dirty="0"/>
              <a:t> would like self-driving cars to be as robust </a:t>
            </a:r>
            <a:br>
              <a:rPr lang="en-US" dirty="0"/>
            </a:br>
            <a:r>
              <a:rPr lang="en-US" dirty="0"/>
              <a:t>as possible to malicious manipulation of sensor input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E9C8-62A7-4F88-8494-C0EBD84022E7}"/>
              </a:ext>
            </a:extLst>
          </p:cNvPr>
          <p:cNvGrpSpPr/>
          <p:nvPr/>
        </p:nvGrpSpPr>
        <p:grpSpPr>
          <a:xfrm>
            <a:off x="966373" y="4967288"/>
            <a:ext cx="3504742" cy="1664732"/>
            <a:chOff x="966373" y="4967288"/>
            <a:chExt cx="3504742" cy="1664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E962D1-51E9-4C6F-8631-20709F96D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817" y="4967288"/>
              <a:ext cx="3162300" cy="1295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AD54D1-7A5E-44E0-9812-FE63D43B3DC3}"/>
                </a:ext>
              </a:extLst>
            </p:cNvPr>
            <p:cNvSpPr txBox="1"/>
            <p:nvPr/>
          </p:nvSpPr>
          <p:spPr>
            <a:xfrm>
              <a:off x="966373" y="6262688"/>
              <a:ext cx="350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dirty="0" err="1"/>
                <a:t>Papernot</a:t>
              </a:r>
              <a:r>
                <a:rPr lang="en-US" dirty="0"/>
                <a:t> et al. arXiv:1602.02697]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1A5914C-7A93-42CC-8A7B-B014D65D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4018034"/>
            <a:ext cx="3721334" cy="242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AB513-455C-42E3-9346-FB8BEDBE977B}"/>
              </a:ext>
            </a:extLst>
          </p:cNvPr>
          <p:cNvSpPr txBox="1"/>
          <p:nvPr/>
        </p:nvSpPr>
        <p:spPr>
          <a:xfrm>
            <a:off x="8674118" y="6443877"/>
            <a:ext cx="324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Kurakin</a:t>
            </a:r>
            <a:r>
              <a:rPr lang="en-US" dirty="0"/>
              <a:t> et al. arXiv:1607.02533]</a:t>
            </a:r>
          </a:p>
        </p:txBody>
      </p:sp>
    </p:spTree>
    <p:extLst>
      <p:ext uri="{BB962C8B-B14F-4D97-AF65-F5344CB8AC3E}">
        <p14:creationId xmlns:p14="http://schemas.microsoft.com/office/powerpoint/2010/main" val="27389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allows for adversarial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34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Many different hypotheses made to explain adversarial examples.</a:t>
            </a:r>
          </a:p>
          <a:p>
            <a:r>
              <a:rPr lang="en-US" dirty="0"/>
              <a:t>Some of the things that have been said: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Hypothesis</a:t>
            </a:r>
            <a:r>
              <a:rPr lang="en-US" dirty="0"/>
              <a:t>: AE represent </a:t>
            </a:r>
            <a:r>
              <a:rPr lang="en-US" b="1" dirty="0"/>
              <a:t>low-probability regions </a:t>
            </a:r>
            <a:r>
              <a:rPr lang="en-US" dirty="0"/>
              <a:t>of the data manifold that aren’t efficiently found in training, but are nevertheless ‘</a:t>
            </a:r>
            <a:r>
              <a:rPr lang="en-US" b="1" dirty="0"/>
              <a:t>dense.</a:t>
            </a:r>
            <a:r>
              <a:rPr lang="en-US" dirty="0"/>
              <a:t>’ </a:t>
            </a:r>
            <a:r>
              <a:rPr lang="en-US" sz="2000" dirty="0"/>
              <a:t>[</a:t>
            </a:r>
            <a:r>
              <a:rPr lang="en-US" sz="2000" dirty="0" err="1"/>
              <a:t>Szegedy</a:t>
            </a:r>
            <a:r>
              <a:rPr lang="en-US" sz="2000" dirty="0"/>
              <a:t> et al. arXiv:1312.6199]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Hypothesis</a:t>
            </a:r>
            <a:r>
              <a:rPr lang="en-US" dirty="0"/>
              <a:t>: AE represent </a:t>
            </a:r>
            <a:r>
              <a:rPr lang="en-US" b="1" dirty="0"/>
              <a:t>overfitting </a:t>
            </a:r>
            <a:r>
              <a:rPr lang="en-US" dirty="0"/>
              <a:t>the training data and insufficient regularization; a </a:t>
            </a:r>
            <a:r>
              <a:rPr lang="en-US" b="1" dirty="0"/>
              <a:t>failure to generalize</a:t>
            </a:r>
            <a:r>
              <a:rPr lang="en-US" dirty="0"/>
              <a:t> to the entire data manifold </a:t>
            </a:r>
            <a:r>
              <a:rPr lang="en-US" sz="2000" dirty="0"/>
              <a:t>[</a:t>
            </a:r>
            <a:r>
              <a:rPr lang="en-US" sz="2000" dirty="0" err="1"/>
              <a:t>Szegedy</a:t>
            </a:r>
            <a:r>
              <a:rPr lang="en-US" sz="2000" dirty="0"/>
              <a:t> et al. arXiv:1312.6199]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Hypothesis</a:t>
            </a:r>
            <a:r>
              <a:rPr lang="en-US" dirty="0"/>
              <a:t>: AE represent </a:t>
            </a:r>
            <a:r>
              <a:rPr lang="en-US" b="1" dirty="0"/>
              <a:t>non-linear instability </a:t>
            </a:r>
            <a:r>
              <a:rPr lang="en-US" sz="2000" dirty="0"/>
              <a:t>[</a:t>
            </a:r>
            <a:r>
              <a:rPr lang="en-US" sz="2000" dirty="0" err="1"/>
              <a:t>Szegedy</a:t>
            </a:r>
            <a:r>
              <a:rPr lang="en-US" sz="2000" dirty="0"/>
              <a:t> et al. arXiv:1312.6199]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allows for adversarial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DF5-335E-4E46-BE28-75DD56F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1" y="1243012"/>
            <a:ext cx="11627644" cy="534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Hypothesis</a:t>
            </a:r>
            <a:r>
              <a:rPr lang="en-US" dirty="0"/>
              <a:t>: AE are </a:t>
            </a:r>
            <a:r>
              <a:rPr lang="en-US" b="1" dirty="0"/>
              <a:t>off the ‘data manifold’</a:t>
            </a:r>
          </a:p>
          <a:p>
            <a:pPr marL="0" indent="0">
              <a:buNone/>
            </a:pPr>
            <a:r>
              <a:rPr lang="en-US" dirty="0"/>
              <a:t>Although they look visibly similar, they have very different statistics than ‘real’ images found in the training 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E2FAA-5058-43AF-B6AF-4AC8BA5FA96B}"/>
              </a:ext>
            </a:extLst>
          </p:cNvPr>
          <p:cNvSpPr/>
          <p:nvPr/>
        </p:nvSpPr>
        <p:spPr>
          <a:xfrm>
            <a:off x="715660" y="2811161"/>
            <a:ext cx="4287794" cy="3707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584771-337F-43E0-95B3-0C07C0A01706}"/>
              </a:ext>
            </a:extLst>
          </p:cNvPr>
          <p:cNvSpPr/>
          <p:nvPr/>
        </p:nvSpPr>
        <p:spPr>
          <a:xfrm>
            <a:off x="3670856" y="5455068"/>
            <a:ext cx="1149179" cy="9562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cat pics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EAABA6-F980-4E0F-A57E-90B68D1DFEB7}"/>
              </a:ext>
            </a:extLst>
          </p:cNvPr>
          <p:cNvSpPr/>
          <p:nvPr/>
        </p:nvSpPr>
        <p:spPr>
          <a:xfrm>
            <a:off x="881448" y="5421560"/>
            <a:ext cx="1149179" cy="9562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dog pics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2B72A9-40C8-4550-8A7A-4EA7AA4001E9}"/>
              </a:ext>
            </a:extLst>
          </p:cNvPr>
          <p:cNvGrpSpPr/>
          <p:nvPr/>
        </p:nvGrpSpPr>
        <p:grpSpPr>
          <a:xfrm>
            <a:off x="6769443" y="2811162"/>
            <a:ext cx="4287794" cy="3707027"/>
            <a:chOff x="6769443" y="2811162"/>
            <a:chExt cx="4287794" cy="370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487359-4FDD-4A5B-8FB7-844476850BCD}"/>
                </a:ext>
              </a:extLst>
            </p:cNvPr>
            <p:cNvSpPr/>
            <p:nvPr/>
          </p:nvSpPr>
          <p:spPr>
            <a:xfrm>
              <a:off x="6769443" y="2811162"/>
              <a:ext cx="4287794" cy="3707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DFCA96-61EA-441D-81E0-8EF738607376}"/>
                </a:ext>
              </a:extLst>
            </p:cNvPr>
            <p:cNvSpPr/>
            <p:nvPr/>
          </p:nvSpPr>
          <p:spPr>
            <a:xfrm>
              <a:off x="9852452" y="5446944"/>
              <a:ext cx="1149179" cy="9562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2281B6-C563-4B68-A726-BD08BBD32CD5}"/>
                </a:ext>
              </a:extLst>
            </p:cNvPr>
            <p:cNvSpPr/>
            <p:nvPr/>
          </p:nvSpPr>
          <p:spPr>
            <a:xfrm>
              <a:off x="9731846" y="5467864"/>
              <a:ext cx="119860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</a:p>
            <a:p>
              <a:pPr algn="ctr"/>
              <a:r>
                <a:rPr lang="en-US" dirty="0"/>
                <a:t>cat pics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251209-6550-4EDD-AC59-E178A05EA74D}"/>
                </a:ext>
              </a:extLst>
            </p:cNvPr>
            <p:cNvSpPr/>
            <p:nvPr/>
          </p:nvSpPr>
          <p:spPr>
            <a:xfrm>
              <a:off x="7076752" y="5455019"/>
              <a:ext cx="1149179" cy="9562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53D8B6-8D70-493F-8338-3C48558A0CC5}"/>
                </a:ext>
              </a:extLst>
            </p:cNvPr>
            <p:cNvSpPr/>
            <p:nvPr/>
          </p:nvSpPr>
          <p:spPr>
            <a:xfrm>
              <a:off x="6956146" y="5475939"/>
              <a:ext cx="119860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</a:p>
            <a:p>
              <a:pPr algn="ctr"/>
              <a:r>
                <a:rPr lang="en-US" dirty="0"/>
                <a:t>dog pics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516591-6A89-469C-BA5A-13A67FD7C9F2}"/>
              </a:ext>
            </a:extLst>
          </p:cNvPr>
          <p:cNvGrpSpPr/>
          <p:nvPr/>
        </p:nvGrpSpPr>
        <p:grpSpPr>
          <a:xfrm>
            <a:off x="6824020" y="3091185"/>
            <a:ext cx="4177611" cy="1007552"/>
            <a:chOff x="6824020" y="3091185"/>
            <a:chExt cx="4177611" cy="10075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45F834-BE0D-494D-A3E4-376ABF2B192C}"/>
                </a:ext>
              </a:extLst>
            </p:cNvPr>
            <p:cNvSpPr/>
            <p:nvPr/>
          </p:nvSpPr>
          <p:spPr>
            <a:xfrm>
              <a:off x="7004220" y="3114205"/>
              <a:ext cx="1149179" cy="9562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9EFE82-60AE-4B53-AA25-D1E4334FDC5F}"/>
                </a:ext>
              </a:extLst>
            </p:cNvPr>
            <p:cNvSpPr/>
            <p:nvPr/>
          </p:nvSpPr>
          <p:spPr>
            <a:xfrm>
              <a:off x="9626361" y="3142498"/>
              <a:ext cx="1149179" cy="9562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D2A77-DDBE-4D6F-8732-2416CF7FF717}"/>
                </a:ext>
              </a:extLst>
            </p:cNvPr>
            <p:cNvSpPr/>
            <p:nvPr/>
          </p:nvSpPr>
          <p:spPr>
            <a:xfrm>
              <a:off x="9403490" y="3142735"/>
              <a:ext cx="15981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Pics 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People think look like cats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CCDB95-417B-4457-A3D7-0F7BB4FC337E}"/>
                </a:ext>
              </a:extLst>
            </p:cNvPr>
            <p:cNvSpPr/>
            <p:nvPr/>
          </p:nvSpPr>
          <p:spPr>
            <a:xfrm>
              <a:off x="6824020" y="3091185"/>
              <a:ext cx="15981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Pics 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People think look like dogs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4FD5E79-5879-47D8-A15A-79E25F0941A2}"/>
              </a:ext>
            </a:extLst>
          </p:cNvPr>
          <p:cNvSpPr/>
          <p:nvPr/>
        </p:nvSpPr>
        <p:spPr>
          <a:xfrm>
            <a:off x="9072949" y="3503492"/>
            <a:ext cx="119860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dog pics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2F74CE-98F2-44CB-AA4C-D0928A8B421E}"/>
              </a:ext>
            </a:extLst>
          </p:cNvPr>
          <p:cNvSpPr/>
          <p:nvPr/>
        </p:nvSpPr>
        <p:spPr>
          <a:xfrm>
            <a:off x="7652824" y="2901778"/>
            <a:ext cx="119860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cat pics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B94D78A-D804-4DEC-816D-C145F46C907D}"/>
                  </a:ext>
                </a:extLst>
              </p14:cNvPr>
              <p14:cNvContentPartPr/>
              <p14:nvPr/>
            </p14:nvContentPartPr>
            <p14:xfrm>
              <a:off x="2887734" y="4942468"/>
              <a:ext cx="2115720" cy="1575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B94D78A-D804-4DEC-816D-C145F46C90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654" y="4923748"/>
                <a:ext cx="2153160" cy="161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7156209-82F3-41E0-AC71-4DBC039CE147}"/>
              </a:ext>
            </a:extLst>
          </p:cNvPr>
          <p:cNvGrpSpPr/>
          <p:nvPr/>
        </p:nvGrpSpPr>
        <p:grpSpPr>
          <a:xfrm>
            <a:off x="3337190" y="5023713"/>
            <a:ext cx="742448" cy="723684"/>
            <a:chOff x="3337190" y="5023713"/>
            <a:chExt cx="742448" cy="72368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9EEBDE-B88E-4223-8A57-5465B3E90747}"/>
                </a:ext>
              </a:extLst>
            </p:cNvPr>
            <p:cNvSpPr/>
            <p:nvPr/>
          </p:nvSpPr>
          <p:spPr>
            <a:xfrm rot="19848359">
              <a:off x="3337190" y="5023713"/>
              <a:ext cx="742448" cy="4955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D345A381-07C0-4205-929A-158B6AC02EFD}"/>
                </a:ext>
              </a:extLst>
            </p:cNvPr>
            <p:cNvSpPr/>
            <p:nvPr/>
          </p:nvSpPr>
          <p:spPr>
            <a:xfrm rot="14103532">
              <a:off x="3695173" y="5433429"/>
              <a:ext cx="365472" cy="26246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B1969AD-497E-44FD-A8A3-29F8192CEE99}"/>
              </a:ext>
            </a:extLst>
          </p:cNvPr>
          <p:cNvSpPr/>
          <p:nvPr/>
        </p:nvSpPr>
        <p:spPr>
          <a:xfrm rot="2136290">
            <a:off x="9379894" y="3568394"/>
            <a:ext cx="1038826" cy="495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7AA45F7-ED77-4FB1-AC8F-FA60064FD425}"/>
                  </a:ext>
                </a:extLst>
              </p14:cNvPr>
              <p14:cNvContentPartPr/>
              <p14:nvPr/>
            </p14:nvContentPartPr>
            <p14:xfrm>
              <a:off x="2726118" y="2793527"/>
              <a:ext cx="101160" cy="3691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7AA45F7-ED77-4FB1-AC8F-FA60064FD4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7398" y="2774447"/>
                <a:ext cx="138600" cy="37292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53ED1CC-24FB-42B6-B707-7380E5C2EC6B}"/>
              </a:ext>
            </a:extLst>
          </p:cNvPr>
          <p:cNvSpPr txBox="1"/>
          <p:nvPr/>
        </p:nvSpPr>
        <p:spPr>
          <a:xfrm>
            <a:off x="6424283" y="2222775"/>
            <a:ext cx="51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Conjecture: </a:t>
            </a:r>
            <a:r>
              <a:rPr lang="en-US" dirty="0"/>
              <a:t>Easy to prove a ‘No Free Lunch’ type proof for these</a:t>
            </a:r>
          </a:p>
        </p:txBody>
      </p:sp>
    </p:spTree>
    <p:extLst>
      <p:ext uri="{BB962C8B-B14F-4D97-AF65-F5344CB8AC3E}">
        <p14:creationId xmlns:p14="http://schemas.microsoft.com/office/powerpoint/2010/main" val="21330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3" grpId="0" animBg="1"/>
      <p:bldP spid="18" grpId="0" animBg="1"/>
      <p:bldP spid="23" grpId="0" animBg="1"/>
      <p:bldP spid="29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Ruling out some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strike="sngStrike" dirty="0">
                    <a:solidFill>
                      <a:schemeClr val="accent5"/>
                    </a:solidFill>
                  </a:rPr>
                  <a:t>Hypothesis</a:t>
                </a:r>
                <a:r>
                  <a:rPr lang="en-US" strike="sngStrike" dirty="0"/>
                  <a:t>: AE represent </a:t>
                </a:r>
                <a:r>
                  <a:rPr lang="en-US" b="1" strike="sngStrike" dirty="0"/>
                  <a:t>non-linear instability 	</a:t>
                </a:r>
                <a:r>
                  <a:rPr lang="en-US" sz="2000" strike="sngStrike" dirty="0"/>
                  <a:t>[</a:t>
                </a:r>
                <a:r>
                  <a:rPr lang="en-US" sz="2000" strike="sngStrike" dirty="0" err="1"/>
                  <a:t>Szegedy</a:t>
                </a:r>
                <a:r>
                  <a:rPr lang="en-US" sz="2000" strike="sngStrike" dirty="0"/>
                  <a:t> et al. arXiv:1312.6199]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Linear Explanation:</a:t>
                </a:r>
                <a:r>
                  <a:rPr lang="en-US" dirty="0"/>
                  <a:t> 					</a:t>
                </a:r>
                <a:r>
                  <a:rPr lang="en-US" sz="2000" dirty="0"/>
                  <a:t>[</a:t>
                </a:r>
                <a:r>
                  <a:rPr lang="en-US" sz="2000" dirty="0" err="1"/>
                  <a:t>Goodfellow</a:t>
                </a:r>
                <a:r>
                  <a:rPr lang="en-US" sz="2000" dirty="0"/>
                  <a:t> et al. arXiv:1412.6572]</a:t>
                </a:r>
              </a:p>
              <a:p>
                <a:r>
                  <a:rPr lang="en-US" dirty="0"/>
                  <a:t>Consider two nearby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small enough to be imperceptible to human/sensor/…</a:t>
                </a:r>
              </a:p>
              <a:p>
                <a:pPr lvl="1"/>
                <a:r>
                  <a:rPr lang="en-US" dirty="0"/>
                  <a:t>Then the difference in activation of the perturbed input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:br>
                  <a:rPr lang="en-US" b="1" dirty="0"/>
                </a:br>
                <a:r>
                  <a:rPr lang="en-US" dirty="0"/>
                  <a:t>is maximized by 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Activation</a:t>
                </a:r>
                <a:r>
                  <a:rPr lang="en-US" dirty="0"/>
                  <a:t> changes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grows linearly with d the dimension 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Note:</a:t>
                </a:r>
                <a:r>
                  <a:rPr lang="en-US" dirty="0"/>
                  <a:t> Only close in uniform norm, not necessarily Euclidean distance.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  <a:blipFill>
                <a:blip r:embed="rId2"/>
                <a:stretch>
                  <a:fillRect l="-1048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7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adversarial perturbations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Also suggests fast technique to generate adversarial examples: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 parameters of our classifier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the cost function used in training.</a:t>
                </a:r>
              </a:p>
              <a:p>
                <a:pPr lvl="1"/>
                <a:r>
                  <a:rPr lang="en-US" dirty="0"/>
                  <a:t>Then we can take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constrained norm perturbation</a:t>
                </a:r>
              </a:p>
              <a:p>
                <a:r>
                  <a:rPr lang="en-US" dirty="0"/>
                  <a:t>Reliably </a:t>
                </a:r>
                <a:r>
                  <a:rPr lang="en-US" dirty="0" err="1"/>
                  <a:t>missclassifies</a:t>
                </a:r>
                <a:r>
                  <a:rPr lang="en-US" dirty="0"/>
                  <a:t> inputs 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 err="1"/>
                  <a:t>eg.</a:t>
                </a:r>
                <a:r>
                  <a:rPr lang="en-US" dirty="0"/>
                  <a:t> 99.9% error rate on shallow</a:t>
                </a:r>
                <a:br>
                  <a:rPr lang="en-US" dirty="0"/>
                </a:br>
                <a:r>
                  <a:rPr lang="en-US" dirty="0" err="1"/>
                  <a:t>softmax</a:t>
                </a:r>
                <a:r>
                  <a:rPr lang="en-US" dirty="0"/>
                  <a:t> classifier on MNIST)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  <a:blipFill>
                <a:blip r:embed="rId2"/>
                <a:stretch>
                  <a:fillRect l="-1048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601647-6E71-4835-A357-68AE82DA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34" y="4277385"/>
            <a:ext cx="6192220" cy="24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B96-A93F-4103-BF59-AFAB925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" y="200025"/>
            <a:ext cx="11627644" cy="9001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Training for adversarial combat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How can one prevent adversarial attacks on a classifier? How can one teach a classifier to learn a more robust representation of the data?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Train on </a:t>
                </a:r>
                <a:r>
                  <a:rPr lang="en-US" dirty="0"/>
                  <a:t>a mixture of </a:t>
                </a:r>
                <a:r>
                  <a:rPr lang="en-US" b="1" dirty="0"/>
                  <a:t>clean</a:t>
                </a:r>
                <a:r>
                  <a:rPr lang="en-US" dirty="0"/>
                  <a:t> and </a:t>
                </a:r>
                <a:r>
                  <a:rPr lang="en-US" b="1" dirty="0"/>
                  <a:t>adversarial</a:t>
                </a:r>
                <a:r>
                  <a:rPr lang="en-US" dirty="0"/>
                  <a:t> data </a:t>
                </a:r>
                <a:r>
                  <a:rPr lang="en-US" sz="2000" dirty="0"/>
                  <a:t>[</a:t>
                </a:r>
                <a:r>
                  <a:rPr lang="en-US" sz="2000" dirty="0" err="1"/>
                  <a:t>Szegedy</a:t>
                </a:r>
                <a:r>
                  <a:rPr lang="en-US" sz="2000" dirty="0"/>
                  <a:t> 2014]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an objective function that </a:t>
                </a:r>
                <a:r>
                  <a:rPr lang="en-US" b="1" dirty="0"/>
                  <a:t>penalizes/regularizes large gradients</a:t>
                </a:r>
                <a:r>
                  <a:rPr lang="en-US" dirty="0"/>
                  <a:t> </a:t>
                </a:r>
                <a:r>
                  <a:rPr lang="en-US" sz="2000" dirty="0"/>
                  <a:t>[</a:t>
                </a:r>
                <a:r>
                  <a:rPr lang="en-US" sz="2000" dirty="0" err="1"/>
                  <a:t>Goodfellow</a:t>
                </a:r>
                <a:r>
                  <a:rPr lang="en-US" sz="2000" dirty="0"/>
                  <a:t> 2014]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:r>
                  <a:rPr lang="en-US" b="1" dirty="0"/>
                  <a:t>Coarse-grain</a:t>
                </a:r>
                <a:r>
                  <a:rPr lang="en-US" dirty="0"/>
                  <a:t>: train on randomly sampled points near-by </a:t>
                </a:r>
              </a:p>
              <a:p>
                <a:pPr marL="0" indent="0">
                  <a:buNone/>
                </a:pPr>
                <a:r>
                  <a:rPr lang="en-US" dirty="0"/>
                  <a:t>	But because of high-dimensions, low expected overlap with gradient 	direction.</a:t>
                </a:r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:r>
                  <a:rPr lang="en-US" b="1" dirty="0"/>
                  <a:t>Gradient Masking: </a:t>
                </a:r>
                <a:r>
                  <a:rPr lang="en-US" dirty="0"/>
                  <a:t>Output only class, not differentiable probabilities </a:t>
                </a:r>
                <a:r>
                  <a:rPr lang="en-US" sz="2000" dirty="0"/>
                  <a:t>[</a:t>
                </a:r>
                <a:r>
                  <a:rPr lang="en-US" sz="2000" dirty="0" err="1"/>
                  <a:t>Papernot</a:t>
                </a:r>
                <a:r>
                  <a:rPr lang="en-US" sz="2000" dirty="0"/>
                  <a:t> et al. arXiv:1602.02697]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dirty="0"/>
                  <a:t>Adversary can train independent model on output and use their gradients. 	Because AE generalize well, also likely to work against original model.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7EDF5-335E-4E46-BE28-75DD56F9E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" y="1243012"/>
                <a:ext cx="11627644" cy="5343526"/>
              </a:xfrm>
              <a:blipFill>
                <a:blip r:embed="rId2"/>
                <a:stretch>
                  <a:fillRect l="-943" t="-1712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5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.709"/>
  <p:tag name="ORIGINALWIDTH" val="1625.047"/>
  <p:tag name="OUTPUTDPI" val="1200"/>
  <p:tag name="LATEXADDIN" val="\documentclass{article}&#10;\usepackage{amsmath,amssymb}&#10;\pagestyle{empty}&#10;\begin{document}&#10;&#10;\begin{equation}&#10;p\left(x_i &gt;y\right) \sim \int_y^1 dz (1-z^2)^{\frac{d-2}{2}}&#10;\nonumber&#10;\end{equation}&#10;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637.4203"/>
  <p:tag name="OUTPUTDPI" val="1200"/>
  <p:tag name="LATEXADDIN" val="\documentclass{article}&#10;\usepackage{amsmath,amssymb}&#10;\pagestyle{empty}&#10;\begin{document}&#10;&#10;\begin{equation}&#10;p\left(x_i &gt;1/2\right) \nonumber&#10;\end{equation}&#10;&#10;&#10;\end{document}"/>
  <p:tag name="IGUANATEXSIZE" val="20"/>
  <p:tag name="IGUANATEXCURSOR" val="12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8.98764"/>
  <p:tag name="OUTPUTDPI" val="1200"/>
  <p:tag name="LATEXADDIN" val="\documentclass{article}&#10;\usepackage{amsmath,amssymb}&#10;\pagestyle{empty}&#10;\begin{document}&#10;&#10;\begin{equation}&#10;x_i&#10;\nonumber&#10;\end{equation}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1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1542</Words>
  <Application>Microsoft Office PowerPoint</Application>
  <PresentationFormat>Widescreen</PresentationFormat>
  <Paragraphs>230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1_Office Theme</vt:lpstr>
      <vt:lpstr>Adversarial examples, adversarial spheres, and learning in high-dimensions</vt:lpstr>
      <vt:lpstr>What are adversarial examples? </vt:lpstr>
      <vt:lpstr>What are adversarial examples? </vt:lpstr>
      <vt:lpstr>Why might you care?</vt:lpstr>
      <vt:lpstr>What allows for adversarial examples?</vt:lpstr>
      <vt:lpstr>What allows for adversarial examples?</vt:lpstr>
      <vt:lpstr>Ruling out some hypotheses</vt:lpstr>
      <vt:lpstr>Linear adversarial perturbations</vt:lpstr>
      <vt:lpstr>Training for adversarial combat</vt:lpstr>
      <vt:lpstr>Training for adversarial combat</vt:lpstr>
      <vt:lpstr>A Toy Model: Adversarial Spheres        [Gilmer at al. 1801.02774] </vt:lpstr>
      <vt:lpstr>Adv. Spheres and Deep ReLu Network </vt:lpstr>
      <vt:lpstr>Adv. Spheres and Deep ReLu Network</vt:lpstr>
      <vt:lpstr>Adv. Spheres and Deep ReLu Network</vt:lpstr>
      <vt:lpstr>Adv. Spheres and Deep ReLu Network</vt:lpstr>
      <vt:lpstr>Using analytic models for interpretation</vt:lpstr>
      <vt:lpstr>Using analytic models for interpretation</vt:lpstr>
      <vt:lpstr>Using analytic models for interpretation</vt:lpstr>
      <vt:lpstr>Large dimensions and learning</vt:lpstr>
      <vt:lpstr>Large dimensions and learning</vt:lpstr>
      <vt:lpstr>Large dimensions and learning</vt:lpstr>
      <vt:lpstr>Adversarial examples are near-by</vt:lpstr>
      <vt:lpstr>Geometry of the data manifold </vt:lpstr>
      <vt:lpstr>Lessons from toy model</vt:lpstr>
      <vt:lpstr>Lessons from toy model</vt:lpstr>
      <vt:lpstr>PowerPoint Presentation</vt:lpstr>
      <vt:lpstr>PowerPoint Presentation</vt:lpstr>
      <vt:lpstr>Batch normalization</vt:lpstr>
      <vt:lpstr>Rectifier nonlinearities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Examples, Adversarial Spheres, and other High-dimensional ….  </dc:title>
  <dc:creator>Jamie Sully</dc:creator>
  <cp:lastModifiedBy>Jamie Sully</cp:lastModifiedBy>
  <cp:revision>1</cp:revision>
  <dcterms:created xsi:type="dcterms:W3CDTF">2018-02-16T20:30:13Z</dcterms:created>
  <dcterms:modified xsi:type="dcterms:W3CDTF">2018-02-20T16:13:25Z</dcterms:modified>
</cp:coreProperties>
</file>