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0597F9-C1F8-4995-BB2D-763DEB8F87DE}">
  <a:tblStyle styleId="{650597F9-C1F8-4995-BB2D-763DEB8F8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c950a2c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c950a2c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950a2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950a2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950a2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950a2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c950a2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c950a2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c950a2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c950a2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c950a2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c950a2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c950a2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c950a2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c950a2c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c950a2c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c950a2c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c950a2c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c950a2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c950a2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c950a2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c950a2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c950a2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c950a2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Predictions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 Garcia and Tyler Reed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353" y="2323683"/>
            <a:ext cx="4970696" cy="205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511450" y="1152423"/>
            <a:ext cx="2938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Our Choice: Sensitivity</a:t>
            </a:r>
            <a:endParaRPr b="1" sz="2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Tuning, Training Results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65057"/>
            <a:ext cx="42603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Mtry = 14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= 71.78%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to note: 6, 71.32%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K-Nearest Neighbor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48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= 73.76%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75" y="1065050"/>
            <a:ext cx="3177324" cy="196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675" y="2970750"/>
            <a:ext cx="3177324" cy="2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Tuning, Training Results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22851"/>
            <a:ext cx="42603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= 71%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forecasting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313450" y="1266325"/>
            <a:ext cx="41445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best model accuracy:     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5522725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{650597F9-C1F8-4995-BB2D-763DEB8F87DE}</a:tableStyleId>
              </a:tblPr>
              <a:tblGrid>
                <a:gridCol w="1151275"/>
                <a:gridCol w="718300"/>
                <a:gridCol w="639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91150" y="2935700"/>
            <a:ext cx="46668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r>
              <a:rPr lang="en"/>
              <a:t> best model accuracy:        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5522725" y="293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{650597F9-C1F8-4995-BB2D-763DEB8F87DE}</a:tableStyleId>
              </a:tblPr>
              <a:tblGrid>
                <a:gridCol w="1151275"/>
                <a:gridCol w="718300"/>
                <a:gridCol w="639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855925" y="3533900"/>
            <a:ext cx="46668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72.3%</a:t>
            </a:r>
            <a:r>
              <a:rPr lang="en"/>
              <a:t>       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55925" y="1864513"/>
            <a:ext cx="46668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69.28%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real-world problem that impacts you and use data driven methodologies to find a solution to the problem.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Tyler and I have kids that both like Anime.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figure out how Otaku rate Anime? 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factors are most common to a high rating (8-10)?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825" y="1635663"/>
            <a:ext cx="21526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505500" y="1274475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Fairy Tail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505500" y="4682925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Anime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Accepted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98850"/>
            <a:ext cx="85206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ontains informations about Anime and Otaku who watch 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Anime is a style of hand-drawn and computer animation originating in, and commonly associated with, Japan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Otaku is a Japanese term for people with obsessive interests, commonly towards the anime and manga fandom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Manga are comics created in Japan or by creators in the Japanese language, conforming to a style developed in Japan in the late 19th century.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Challenge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accurately can we predict a user rating an anime high?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25"/>
            <a:ext cx="85206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Datasets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Anime List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Anime Recommendations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Anime Data (Score, Staff, Synopsis, and Genre)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Source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Myanimelist.net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Narrow the List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</a:t>
            </a:r>
            <a:r>
              <a:rPr lang="en"/>
              <a:t>My Anime List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600" y="1456363"/>
            <a:ext cx="21526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980975" y="1045875"/>
            <a:ext cx="1353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Seven Deadly Sins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275275" y="4513900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Anime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Challenges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Versions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Original</a:t>
            </a:r>
            <a:endParaRPr i="1" u="sng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 Volumes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file contained over 64M records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poor machines couldn’t keep up!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read file 2000 rows at a time, randomly pick 20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113" y="949738"/>
            <a:ext cx="216217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838750" y="588675"/>
            <a:ext cx="1824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Fullmetal Alchemist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368550" y="4331125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Manga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Predictors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305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Scrub: Process of Elimination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that are a repeat of each other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Title, </a:t>
            </a:r>
            <a:r>
              <a:rPr lang="en"/>
              <a:t>Japanese</a:t>
            </a:r>
            <a:r>
              <a:rPr lang="en"/>
              <a:t> Title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 Columns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Mining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Documentation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 Zero Variance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00" y="1152425"/>
            <a:ext cx="21526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480575" y="745650"/>
            <a:ext cx="1824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 Piece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010375" y="4486175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Manga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</a:t>
            </a:r>
            <a:r>
              <a:rPr lang="en"/>
              <a:t>Preprocessing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Near Zero Variance?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vs. Categorical Predictors?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Categorical - How Many Levels?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1433275" y="27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{650597F9-C1F8-4995-BB2D-763DEB8F87DE}</a:tableStyleId>
              </a:tblPr>
              <a:tblGrid>
                <a:gridCol w="1159675"/>
                <a:gridCol w="1247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963" y="1222225"/>
            <a:ext cx="22002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563650" y="905125"/>
            <a:ext cx="1824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Berserk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093450" y="4613125"/>
            <a:ext cx="765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Manga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Cleaning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11225"/>
            <a:ext cx="29541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AIC</a:t>
            </a:r>
            <a:endParaRPr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Direction = Both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Logistic Regression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525" y="1152425"/>
            <a:ext cx="21526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377250" y="791225"/>
            <a:ext cx="2455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Fullmetal Alchemist: Brotherhood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927900" y="4524275"/>
            <a:ext cx="1353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Anime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50975" y="26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{650597F9-C1F8-4995-BB2D-763DEB8F87DE}</a:tableStyleId>
              </a:tblPr>
              <a:tblGrid>
                <a:gridCol w="1667350"/>
                <a:gridCol w="1494825"/>
                <a:gridCol w="1665850"/>
                <a:gridCol w="1198225"/>
              </a:tblGrid>
              <a:tr h="16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 of the anime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gender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Length of show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popularity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on hold fromwatch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favorites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stopped watching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Day of the week show is 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planned to watch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Score of anime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Watching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Last year user online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</a:t>
                      </a:r>
                      <a:r>
                        <a:rPr lang="en" sz="1200"/>
                        <a:t>member</a:t>
                      </a:r>
                      <a:r>
                        <a:rPr lang="en" sz="1200"/>
                        <a:t> scored the anime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completed watching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 User joined site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