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0A3A-CB10-4D45-AA08-5FA2E7CFABD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4A93-9F9C-4B9D-89B9-88030635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365368" y="1238597"/>
            <a:ext cx="1261454" cy="10723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89709" y="515388"/>
            <a:ext cx="9567949" cy="49793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5594" y="641922"/>
            <a:ext cx="67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Dictionary-based LTS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3823" y="1623164"/>
            <a:ext cx="107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phonotized</a:t>
            </a:r>
            <a:r>
              <a:rPr lang="en-US" sz="1400" dirty="0" smtClean="0"/>
              <a:t> </a:t>
            </a:r>
            <a:r>
              <a:rPr lang="en-US" sz="1400" dirty="0" err="1" smtClean="0"/>
              <a:t>morpho</a:t>
            </a:r>
            <a:endParaRPr lang="en-US" sz="14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1365368" y="2483686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67445" y="2635445"/>
            <a:ext cx="12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morphological </a:t>
            </a:r>
          </a:p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624350" y="1820247"/>
            <a:ext cx="1753986" cy="9813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7849" y="1971280"/>
            <a:ext cx="18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Morpho</a:t>
            </a:r>
            <a:r>
              <a:rPr lang="en-US" sz="1600" dirty="0" smtClean="0"/>
              <a:t>-phonemic module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01636" y="1875353"/>
            <a:ext cx="852057" cy="2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77737" y="2654320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44837" y="1903616"/>
            <a:ext cx="94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44837" y="2749424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33804" y="299258"/>
            <a:ext cx="515389" cy="5478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56420" y="349133"/>
            <a:ext cx="32419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INTERNAL</a:t>
            </a:r>
          </a:p>
          <a:p>
            <a:pPr algn="ctr"/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DATA</a:t>
            </a:r>
          </a:p>
          <a:p>
            <a:pPr algn="ctr"/>
            <a:r>
              <a:rPr lang="en-US" sz="1500" dirty="0" smtClean="0"/>
              <a:t>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3925" y="1555438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morphemes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93925" y="2429165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phonemes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72546" y="2801631"/>
            <a:ext cx="7272" cy="50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87885" y="2801630"/>
            <a:ext cx="0" cy="50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53693" y="3365970"/>
            <a:ext cx="1753986" cy="9813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3857" y="3665729"/>
            <a:ext cx="188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LTS transducer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369602" y="2848759"/>
            <a:ext cx="10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Unknown morphemes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36526" y="2923181"/>
            <a:ext cx="108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phonemes</a:t>
            </a:r>
            <a:endParaRPr lang="en-US" sz="1200" dirty="0"/>
          </a:p>
        </p:txBody>
      </p:sp>
      <p:sp>
        <p:nvSpPr>
          <p:cNvPr id="42" name="Flowchart: Punched Tape 41"/>
          <p:cNvSpPr/>
          <p:nvPr/>
        </p:nvSpPr>
        <p:spPr>
          <a:xfrm>
            <a:off x="1368485" y="3525953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70562" y="3677712"/>
            <a:ext cx="12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LTS </a:t>
            </a:r>
          </a:p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45" name="Flowchart: Punched Tape 44"/>
          <p:cNvSpPr/>
          <p:nvPr/>
        </p:nvSpPr>
        <p:spPr>
          <a:xfrm>
            <a:off x="1361213" y="4458369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63290" y="4610128"/>
            <a:ext cx="12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coordination rules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636698" y="3929522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657995" y="4874144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605495" y="4464750"/>
            <a:ext cx="1631370" cy="81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55958" y="4598579"/>
            <a:ext cx="175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Phonetic post-processing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352594" y="5085167"/>
            <a:ext cx="1047405" cy="16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3121" y="4416244"/>
            <a:ext cx="126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phonemes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86403" y="4736335"/>
            <a:ext cx="1054132" cy="2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48443" y="5085167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28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351856" y="2347933"/>
            <a:ext cx="1261454" cy="10723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89709" y="515388"/>
            <a:ext cx="9567949" cy="49793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5594" y="641922"/>
            <a:ext cx="67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Rule-Base LTS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3823" y="1623164"/>
            <a:ext cx="107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LST Rules</a:t>
            </a:r>
            <a:endParaRPr lang="en-US" sz="14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1335668" y="1436929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2937" y="2784817"/>
            <a:ext cx="12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Exceptions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624350" y="1820247"/>
            <a:ext cx="1753986" cy="13658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0961" y="2333259"/>
            <a:ext cx="188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LTS transducer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01636" y="1875353"/>
            <a:ext cx="852057" cy="2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77737" y="2654320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44837" y="1903616"/>
            <a:ext cx="94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65857" y="3046657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9510" y="310828"/>
            <a:ext cx="515389" cy="5478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56420" y="349133"/>
            <a:ext cx="32419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INTERNAL</a:t>
            </a:r>
          </a:p>
          <a:p>
            <a:pPr algn="ctr"/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DATA</a:t>
            </a:r>
          </a:p>
          <a:p>
            <a:pPr algn="ctr"/>
            <a:r>
              <a:rPr lang="en-US" sz="1500" dirty="0" smtClean="0"/>
              <a:t>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46345" y="1562803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syllables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4945" y="2726398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phonemes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3553693" y="3365970"/>
            <a:ext cx="1753986" cy="9813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3857" y="3665729"/>
            <a:ext cx="188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LTS transducer</a:t>
            </a:r>
            <a:endParaRPr lang="en-US" sz="1600" dirty="0"/>
          </a:p>
        </p:txBody>
      </p:sp>
      <p:sp>
        <p:nvSpPr>
          <p:cNvPr id="42" name="Flowchart: Punched Tape 41"/>
          <p:cNvSpPr/>
          <p:nvPr/>
        </p:nvSpPr>
        <p:spPr>
          <a:xfrm>
            <a:off x="1368485" y="3525953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70562" y="3677712"/>
            <a:ext cx="12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LTS </a:t>
            </a:r>
          </a:p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45" name="Flowchart: Punched Tape 44"/>
          <p:cNvSpPr/>
          <p:nvPr/>
        </p:nvSpPr>
        <p:spPr>
          <a:xfrm>
            <a:off x="1361213" y="4458369"/>
            <a:ext cx="1246908" cy="826738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63290" y="4610128"/>
            <a:ext cx="12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636698" y="3929522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657995" y="4874144"/>
            <a:ext cx="895698" cy="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605495" y="4464750"/>
            <a:ext cx="1631370" cy="815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55958" y="4598579"/>
            <a:ext cx="175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Phonetic post-processing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352594" y="5085167"/>
            <a:ext cx="1047405" cy="16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3121" y="4416244"/>
            <a:ext cx="126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phones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86403" y="4736335"/>
            <a:ext cx="1054132" cy="2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48443" y="5085167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phones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466655" y="2251794"/>
            <a:ext cx="94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44837" y="2020961"/>
            <a:ext cx="129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Morpho</a:t>
            </a:r>
            <a:r>
              <a:rPr lang="en-US" sz="1200" dirty="0" smtClean="0"/>
              <a:t>-syntactic features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487736" y="2703312"/>
            <a:ext cx="94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89244" y="2362499"/>
            <a:ext cx="108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graphemes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40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Hệ Phạm</dc:creator>
  <cp:lastModifiedBy>Hệ Phạm</cp:lastModifiedBy>
  <cp:revision>5</cp:revision>
  <dcterms:created xsi:type="dcterms:W3CDTF">2023-10-30T17:50:05Z</dcterms:created>
  <dcterms:modified xsi:type="dcterms:W3CDTF">2023-10-30T18:22:29Z</dcterms:modified>
</cp:coreProperties>
</file>