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7E0752-9CD4-4BB1-8761-6BEB08959C8D}">
          <p14:sldIdLst>
            <p14:sldId id="256"/>
            <p14:sldId id="259"/>
            <p14:sldId id="258"/>
            <p14:sldId id="257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716DD-75D3-4965-9B9E-F71B6D7899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D1E83E-F965-42AE-9EA6-E667F7AC371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 rtl="0"/>
          <a:r>
            <a:rPr lang="en-US" sz="4800" b="1" dirty="0" smtClean="0">
              <a:latin typeface="Corbel" panose="020B0503020204020204" pitchFamily="34" charset="0"/>
            </a:rPr>
            <a:t>NGÔN NGỮ LẬP TRÌNH 2</a:t>
          </a:r>
          <a:endParaRPr lang="en-US" sz="4800" b="1" dirty="0">
            <a:latin typeface="Corbel" panose="020B0503020204020204" pitchFamily="34" charset="0"/>
          </a:endParaRPr>
        </a:p>
      </dgm:t>
    </dgm:pt>
    <dgm:pt modelId="{71EFFDF8-0C94-4DAC-AA0A-5237EBF5D30A}" type="parTrans" cxnId="{94E6D8FA-E08A-4784-B4C6-1CEDD02B6DDF}">
      <dgm:prSet/>
      <dgm:spPr/>
      <dgm:t>
        <a:bodyPr/>
        <a:lstStyle/>
        <a:p>
          <a:endParaRPr lang="en-US"/>
        </a:p>
      </dgm:t>
    </dgm:pt>
    <dgm:pt modelId="{DA40168A-3C4F-47EF-80F2-AFFE696FA1A0}" type="sibTrans" cxnId="{94E6D8FA-E08A-4784-B4C6-1CEDD02B6DDF}">
      <dgm:prSet/>
      <dgm:spPr/>
      <dgm:t>
        <a:bodyPr/>
        <a:lstStyle/>
        <a:p>
          <a:endParaRPr lang="en-US"/>
        </a:p>
      </dgm:t>
    </dgm:pt>
    <dgm:pt modelId="{6E0FDF8A-D2F2-4313-839D-4DDAA7C794E7}" type="pres">
      <dgm:prSet presAssocID="{448716DD-75D3-4965-9B9E-F71B6D7899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7AD82A-F7A2-47AE-BCE6-186044AB23BE}" type="pres">
      <dgm:prSet presAssocID="{77D1E83E-F965-42AE-9EA6-E667F7AC37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E6D8FA-E08A-4784-B4C6-1CEDD02B6DDF}" srcId="{448716DD-75D3-4965-9B9E-F71B6D78991A}" destId="{77D1E83E-F965-42AE-9EA6-E667F7AC3714}" srcOrd="0" destOrd="0" parTransId="{71EFFDF8-0C94-4DAC-AA0A-5237EBF5D30A}" sibTransId="{DA40168A-3C4F-47EF-80F2-AFFE696FA1A0}"/>
    <dgm:cxn modelId="{5FBF477B-3501-4D70-8A5B-20CFA2E4D967}" type="presOf" srcId="{448716DD-75D3-4965-9B9E-F71B6D78991A}" destId="{6E0FDF8A-D2F2-4313-839D-4DDAA7C794E7}" srcOrd="0" destOrd="0" presId="urn:microsoft.com/office/officeart/2005/8/layout/vList2"/>
    <dgm:cxn modelId="{22683FB0-061C-4983-8FD0-5CF783D9DDEE}" type="presOf" srcId="{77D1E83E-F965-42AE-9EA6-E667F7AC3714}" destId="{EF7AD82A-F7A2-47AE-BCE6-186044AB23BE}" srcOrd="0" destOrd="0" presId="urn:microsoft.com/office/officeart/2005/8/layout/vList2"/>
    <dgm:cxn modelId="{6D7CF94A-7BF2-46F1-BECB-B9A607CDC1BB}" type="presParOf" srcId="{6E0FDF8A-D2F2-4313-839D-4DDAA7C794E7}" destId="{EF7AD82A-F7A2-47AE-BCE6-186044AB23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E14704-977C-4D68-8294-59EA820FA3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69D82-9A39-4A83-AC91-A3ACD0314F6E}">
      <dgm:prSet custT="1"/>
      <dgm:spPr/>
      <dgm:t>
        <a:bodyPr/>
        <a:lstStyle/>
        <a:p>
          <a:pPr rtl="0"/>
          <a:r>
            <a:rPr lang="en-US" sz="1800" dirty="0" smtClean="0">
              <a:latin typeface="Corbel" panose="020B0503020204020204" pitchFamily="34" charset="0"/>
            </a:rPr>
            <a:t>GV: 4/ Nguyễn </a:t>
          </a:r>
          <a:r>
            <a:rPr lang="en-US" sz="1800" dirty="0" err="1" smtClean="0">
              <a:latin typeface="Corbel" panose="020B0503020204020204" pitchFamily="34" charset="0"/>
            </a:rPr>
            <a:t>Quốc</a:t>
          </a:r>
          <a:r>
            <a:rPr lang="en-US" sz="1800" dirty="0" smtClean="0">
              <a:latin typeface="Corbel" panose="020B0503020204020204" pitchFamily="34" charset="0"/>
            </a:rPr>
            <a:t> </a:t>
          </a:r>
          <a:r>
            <a:rPr lang="en-US" sz="1800" dirty="0" err="1" smtClean="0">
              <a:latin typeface="Corbel" panose="020B0503020204020204" pitchFamily="34" charset="0"/>
            </a:rPr>
            <a:t>Khánh</a:t>
          </a:r>
          <a:endParaRPr lang="en-US" sz="1800" dirty="0">
            <a:latin typeface="Corbel" panose="020B0503020204020204" pitchFamily="34" charset="0"/>
          </a:endParaRPr>
        </a:p>
      </dgm:t>
    </dgm:pt>
    <dgm:pt modelId="{AC309CF0-7B67-4583-BA21-12E4A2F54B72}" type="parTrans" cxnId="{604F68C1-54D6-4C36-84DF-6F1F4E4DF410}">
      <dgm:prSet/>
      <dgm:spPr/>
      <dgm:t>
        <a:bodyPr/>
        <a:lstStyle/>
        <a:p>
          <a:endParaRPr lang="en-US"/>
        </a:p>
      </dgm:t>
    </dgm:pt>
    <dgm:pt modelId="{462429E1-1829-459B-B17E-43E1DD9EE734}" type="sibTrans" cxnId="{604F68C1-54D6-4C36-84DF-6F1F4E4DF410}">
      <dgm:prSet/>
      <dgm:spPr/>
      <dgm:t>
        <a:bodyPr/>
        <a:lstStyle/>
        <a:p>
          <a:endParaRPr lang="en-US"/>
        </a:p>
      </dgm:t>
    </dgm:pt>
    <dgm:pt modelId="{24547722-253E-48CA-B6CF-3708C14F9984}">
      <dgm:prSet custT="1"/>
      <dgm:spPr/>
      <dgm:t>
        <a:bodyPr/>
        <a:lstStyle/>
        <a:p>
          <a:pPr rtl="0"/>
          <a:r>
            <a:rPr lang="en-US" sz="1800" dirty="0" err="1" smtClean="0">
              <a:latin typeface="Corbel" panose="020B0503020204020204" pitchFamily="34" charset="0"/>
            </a:rPr>
            <a:t>Đơn</a:t>
          </a:r>
          <a:r>
            <a:rPr lang="en-US" sz="1800" dirty="0" smtClean="0">
              <a:latin typeface="Corbel" panose="020B0503020204020204" pitchFamily="34" charset="0"/>
            </a:rPr>
            <a:t> </a:t>
          </a:r>
          <a:r>
            <a:rPr lang="en-US" sz="1800" dirty="0" err="1" smtClean="0">
              <a:latin typeface="Corbel" panose="020B0503020204020204" pitchFamily="34" charset="0"/>
            </a:rPr>
            <a:t>vị</a:t>
          </a:r>
          <a:r>
            <a:rPr lang="en-US" sz="1800" dirty="0" smtClean="0">
              <a:latin typeface="Corbel" panose="020B0503020204020204" pitchFamily="34" charset="0"/>
            </a:rPr>
            <a:t>: </a:t>
          </a:r>
          <a:r>
            <a:rPr lang="en-US" sz="1800" dirty="0" err="1" smtClean="0">
              <a:latin typeface="Corbel" panose="020B0503020204020204" pitchFamily="34" charset="0"/>
            </a:rPr>
            <a:t>Bộ</a:t>
          </a:r>
          <a:r>
            <a:rPr lang="en-US" sz="1800" dirty="0" smtClean="0">
              <a:latin typeface="Corbel" panose="020B0503020204020204" pitchFamily="34" charset="0"/>
            </a:rPr>
            <a:t> </a:t>
          </a:r>
          <a:r>
            <a:rPr lang="en-US" sz="1800" dirty="0" err="1" smtClean="0">
              <a:latin typeface="Corbel" panose="020B0503020204020204" pitchFamily="34" charset="0"/>
            </a:rPr>
            <a:t>môn</a:t>
          </a:r>
          <a:r>
            <a:rPr lang="en-US" sz="1800" dirty="0" smtClean="0">
              <a:latin typeface="Corbel" panose="020B0503020204020204" pitchFamily="34" charset="0"/>
            </a:rPr>
            <a:t> CNPM, </a:t>
          </a:r>
          <a:r>
            <a:rPr lang="en-US" sz="1800" dirty="0" err="1" smtClean="0">
              <a:latin typeface="Corbel" panose="020B0503020204020204" pitchFamily="34" charset="0"/>
            </a:rPr>
            <a:t>Khoa</a:t>
          </a:r>
          <a:r>
            <a:rPr lang="en-US" sz="1800" dirty="0" smtClean="0">
              <a:latin typeface="Corbel" panose="020B0503020204020204" pitchFamily="34" charset="0"/>
            </a:rPr>
            <a:t> CNTT</a:t>
          </a:r>
          <a:endParaRPr lang="en-US" sz="1800" dirty="0">
            <a:latin typeface="Corbel" panose="020B0503020204020204" pitchFamily="34" charset="0"/>
          </a:endParaRPr>
        </a:p>
      </dgm:t>
    </dgm:pt>
    <dgm:pt modelId="{28480D40-86C3-4B1C-A11E-1409045E4935}" type="parTrans" cxnId="{6D16F556-4BF1-42D5-BD39-F69994F0FB2A}">
      <dgm:prSet/>
      <dgm:spPr/>
      <dgm:t>
        <a:bodyPr/>
        <a:lstStyle/>
        <a:p>
          <a:endParaRPr lang="en-US"/>
        </a:p>
      </dgm:t>
    </dgm:pt>
    <dgm:pt modelId="{78716D4B-D3FC-4A6A-8189-27C03B558F52}" type="sibTrans" cxnId="{6D16F556-4BF1-42D5-BD39-F69994F0FB2A}">
      <dgm:prSet/>
      <dgm:spPr/>
      <dgm:t>
        <a:bodyPr/>
        <a:lstStyle/>
        <a:p>
          <a:endParaRPr lang="en-US"/>
        </a:p>
      </dgm:t>
    </dgm:pt>
    <dgm:pt modelId="{CE45011B-6B04-423A-956B-7E375DD871D9}">
      <dgm:prSet custT="1"/>
      <dgm:spPr/>
      <dgm:t>
        <a:bodyPr/>
        <a:lstStyle/>
        <a:p>
          <a:pPr rtl="0"/>
          <a:r>
            <a:rPr lang="en-US" sz="1600" dirty="0" err="1" smtClean="0">
              <a:latin typeface="Corbel" panose="020B0503020204020204" pitchFamily="34" charset="0"/>
            </a:rPr>
            <a:t>Liên</a:t>
          </a:r>
          <a:r>
            <a:rPr lang="en-US" sz="1600" dirty="0" smtClean="0">
              <a:latin typeface="Corbel" panose="020B0503020204020204" pitchFamily="34" charset="0"/>
            </a:rPr>
            <a:t> </a:t>
          </a:r>
          <a:r>
            <a:rPr lang="en-US" sz="1600" dirty="0" err="1" smtClean="0">
              <a:latin typeface="Corbel" panose="020B0503020204020204" pitchFamily="34" charset="0"/>
            </a:rPr>
            <a:t>hệ</a:t>
          </a:r>
          <a:r>
            <a:rPr lang="en-US" sz="1600" dirty="0" smtClean="0">
              <a:latin typeface="Corbel" panose="020B0503020204020204" pitchFamily="34" charset="0"/>
            </a:rPr>
            <a:t>: Email – khanh29bk@yahoo.com</a:t>
          </a:r>
          <a:endParaRPr lang="en-US" sz="1600" dirty="0">
            <a:latin typeface="Corbel" panose="020B0503020204020204" pitchFamily="34" charset="0"/>
          </a:endParaRPr>
        </a:p>
      </dgm:t>
    </dgm:pt>
    <dgm:pt modelId="{3067FF40-4628-4097-ABA1-BA0B5CDCE3DA}" type="parTrans" cxnId="{9AAFBEFA-4ADA-474D-8B13-131B42118983}">
      <dgm:prSet/>
      <dgm:spPr/>
      <dgm:t>
        <a:bodyPr/>
        <a:lstStyle/>
        <a:p>
          <a:endParaRPr lang="en-US"/>
        </a:p>
      </dgm:t>
    </dgm:pt>
    <dgm:pt modelId="{6095D37B-E763-4BA1-B55C-ACF68F6E12FC}" type="sibTrans" cxnId="{9AAFBEFA-4ADA-474D-8B13-131B42118983}">
      <dgm:prSet/>
      <dgm:spPr/>
      <dgm:t>
        <a:bodyPr/>
        <a:lstStyle/>
        <a:p>
          <a:endParaRPr lang="en-US"/>
        </a:p>
      </dgm:t>
    </dgm:pt>
    <dgm:pt modelId="{261A3BD2-E3B9-4790-B291-AD4DC476515D}">
      <dgm:prSet custT="1"/>
      <dgm:spPr/>
      <dgm:t>
        <a:bodyPr/>
        <a:lstStyle/>
        <a:p>
          <a:pPr rtl="0"/>
          <a:r>
            <a:rPr lang="en-US" sz="1600" dirty="0" smtClean="0">
              <a:latin typeface="Corbel" panose="020B0503020204020204" pitchFamily="34" charset="0"/>
            </a:rPr>
            <a:t>SĐT</a:t>
          </a:r>
          <a:r>
            <a:rPr lang="en-US" sz="1600" smtClean="0">
              <a:latin typeface="Corbel" panose="020B0503020204020204" pitchFamily="34" charset="0"/>
            </a:rPr>
            <a:t>: 0962 39 3883</a:t>
          </a:r>
          <a:endParaRPr lang="en-US" sz="1600" dirty="0">
            <a:latin typeface="Corbel" panose="020B0503020204020204" pitchFamily="34" charset="0"/>
          </a:endParaRPr>
        </a:p>
      </dgm:t>
    </dgm:pt>
    <dgm:pt modelId="{15B9DC8E-8044-4B87-A57A-5E2CDEC87AB8}" type="parTrans" cxnId="{BAA42DCD-2BAB-47C1-AE40-FC26986E1F93}">
      <dgm:prSet/>
      <dgm:spPr/>
      <dgm:t>
        <a:bodyPr/>
        <a:lstStyle/>
        <a:p>
          <a:endParaRPr lang="en-US"/>
        </a:p>
      </dgm:t>
    </dgm:pt>
    <dgm:pt modelId="{0B7B4CFE-C0D8-43A0-B393-09BEA6AC9D66}" type="sibTrans" cxnId="{BAA42DCD-2BAB-47C1-AE40-FC26986E1F93}">
      <dgm:prSet/>
      <dgm:spPr/>
      <dgm:t>
        <a:bodyPr/>
        <a:lstStyle/>
        <a:p>
          <a:endParaRPr lang="en-US"/>
        </a:p>
      </dgm:t>
    </dgm:pt>
    <dgm:pt modelId="{020A27B9-CB55-49D5-B8A3-688EE585CC9D}" type="pres">
      <dgm:prSet presAssocID="{32E14704-977C-4D68-8294-59EA820FA3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0A6054-3985-4741-8BCD-876E889C8E4A}" type="pres">
      <dgm:prSet presAssocID="{AAA69D82-9A39-4A83-AC91-A3ACD0314F6E}" presName="linNode" presStyleCnt="0"/>
      <dgm:spPr/>
    </dgm:pt>
    <dgm:pt modelId="{6A4AC412-4988-4A63-AD3C-3EA74E629088}" type="pres">
      <dgm:prSet presAssocID="{AAA69D82-9A39-4A83-AC91-A3ACD0314F6E}" presName="parentText" presStyleLbl="node1" presStyleIdx="0" presStyleCnt="4" custScaleX="271752" custLinFactNeighborX="1767" custLinFactNeighborY="-6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1F452-F228-46B4-8D50-7ACBCAECF9B3}" type="pres">
      <dgm:prSet presAssocID="{462429E1-1829-459B-B17E-43E1DD9EE734}" presName="sp" presStyleCnt="0"/>
      <dgm:spPr/>
    </dgm:pt>
    <dgm:pt modelId="{479FDD0A-8025-4F67-B3DE-23414182AB1D}" type="pres">
      <dgm:prSet presAssocID="{24547722-253E-48CA-B6CF-3708C14F9984}" presName="linNode" presStyleCnt="0"/>
      <dgm:spPr/>
    </dgm:pt>
    <dgm:pt modelId="{9F865FF0-7CF1-4E52-B2F6-8E615894CE87}" type="pres">
      <dgm:prSet presAssocID="{24547722-253E-48CA-B6CF-3708C14F9984}" presName="parentText" presStyleLbl="node1" presStyleIdx="1" presStyleCnt="4" custScaleX="271752" custLinFactNeighborX="1767" custLinFactNeighborY="-101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05BD9-C5D2-4975-A8AF-EBDDB56BB3CF}" type="pres">
      <dgm:prSet presAssocID="{78716D4B-D3FC-4A6A-8189-27C03B558F52}" presName="sp" presStyleCnt="0"/>
      <dgm:spPr/>
    </dgm:pt>
    <dgm:pt modelId="{6A211907-9AB4-4483-9792-DF21CB20B944}" type="pres">
      <dgm:prSet presAssocID="{CE45011B-6B04-423A-956B-7E375DD871D9}" presName="linNode" presStyleCnt="0"/>
      <dgm:spPr/>
    </dgm:pt>
    <dgm:pt modelId="{1E7D8500-7D12-417C-9BAE-D78098BD56AB}" type="pres">
      <dgm:prSet presAssocID="{CE45011B-6B04-423A-956B-7E375DD871D9}" presName="parentText" presStyleLbl="node1" presStyleIdx="2" presStyleCnt="4" custScaleX="271752" custLinFactNeighborX="1767" custLinFactNeighborY="-101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E4719-E0A2-4EFB-8391-80347C84DB50}" type="pres">
      <dgm:prSet presAssocID="{6095D37B-E763-4BA1-B55C-ACF68F6E12FC}" presName="sp" presStyleCnt="0"/>
      <dgm:spPr/>
    </dgm:pt>
    <dgm:pt modelId="{29B94F91-A734-437B-89D0-B854A81CF83F}" type="pres">
      <dgm:prSet presAssocID="{261A3BD2-E3B9-4790-B291-AD4DC476515D}" presName="linNode" presStyleCnt="0"/>
      <dgm:spPr/>
    </dgm:pt>
    <dgm:pt modelId="{7878EA30-6613-41D4-B4E9-ED0DE1DEC707}" type="pres">
      <dgm:prSet presAssocID="{261A3BD2-E3B9-4790-B291-AD4DC476515D}" presName="parentText" presStyleLbl="node1" presStyleIdx="3" presStyleCnt="4" custScaleX="271752" custLinFactNeighborX="1767" custLinFactNeighborY="-132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17055D-5A8F-423D-A451-613F75ADB52B}" type="presOf" srcId="{32E14704-977C-4D68-8294-59EA820FA368}" destId="{020A27B9-CB55-49D5-B8A3-688EE585CC9D}" srcOrd="0" destOrd="0" presId="urn:microsoft.com/office/officeart/2005/8/layout/vList5"/>
    <dgm:cxn modelId="{604F68C1-54D6-4C36-84DF-6F1F4E4DF410}" srcId="{32E14704-977C-4D68-8294-59EA820FA368}" destId="{AAA69D82-9A39-4A83-AC91-A3ACD0314F6E}" srcOrd="0" destOrd="0" parTransId="{AC309CF0-7B67-4583-BA21-12E4A2F54B72}" sibTransId="{462429E1-1829-459B-B17E-43E1DD9EE734}"/>
    <dgm:cxn modelId="{BAA42DCD-2BAB-47C1-AE40-FC26986E1F93}" srcId="{32E14704-977C-4D68-8294-59EA820FA368}" destId="{261A3BD2-E3B9-4790-B291-AD4DC476515D}" srcOrd="3" destOrd="0" parTransId="{15B9DC8E-8044-4B87-A57A-5E2CDEC87AB8}" sibTransId="{0B7B4CFE-C0D8-43A0-B393-09BEA6AC9D66}"/>
    <dgm:cxn modelId="{6D16F556-4BF1-42D5-BD39-F69994F0FB2A}" srcId="{32E14704-977C-4D68-8294-59EA820FA368}" destId="{24547722-253E-48CA-B6CF-3708C14F9984}" srcOrd="1" destOrd="0" parTransId="{28480D40-86C3-4B1C-A11E-1409045E4935}" sibTransId="{78716D4B-D3FC-4A6A-8189-27C03B558F52}"/>
    <dgm:cxn modelId="{9AAFBEFA-4ADA-474D-8B13-131B42118983}" srcId="{32E14704-977C-4D68-8294-59EA820FA368}" destId="{CE45011B-6B04-423A-956B-7E375DD871D9}" srcOrd="2" destOrd="0" parTransId="{3067FF40-4628-4097-ABA1-BA0B5CDCE3DA}" sibTransId="{6095D37B-E763-4BA1-B55C-ACF68F6E12FC}"/>
    <dgm:cxn modelId="{3126F341-8BA5-486A-ACF9-BF28EFD02891}" type="presOf" srcId="{CE45011B-6B04-423A-956B-7E375DD871D9}" destId="{1E7D8500-7D12-417C-9BAE-D78098BD56AB}" srcOrd="0" destOrd="0" presId="urn:microsoft.com/office/officeart/2005/8/layout/vList5"/>
    <dgm:cxn modelId="{EE15EA50-7D7B-4730-AEB0-9817009305A7}" type="presOf" srcId="{261A3BD2-E3B9-4790-B291-AD4DC476515D}" destId="{7878EA30-6613-41D4-B4E9-ED0DE1DEC707}" srcOrd="0" destOrd="0" presId="urn:microsoft.com/office/officeart/2005/8/layout/vList5"/>
    <dgm:cxn modelId="{75B39D06-0BDF-436C-BC67-8343673132B6}" type="presOf" srcId="{24547722-253E-48CA-B6CF-3708C14F9984}" destId="{9F865FF0-7CF1-4E52-B2F6-8E615894CE87}" srcOrd="0" destOrd="0" presId="urn:microsoft.com/office/officeart/2005/8/layout/vList5"/>
    <dgm:cxn modelId="{897C1374-AE13-488B-815A-B1E932943FBC}" type="presOf" srcId="{AAA69D82-9A39-4A83-AC91-A3ACD0314F6E}" destId="{6A4AC412-4988-4A63-AD3C-3EA74E629088}" srcOrd="0" destOrd="0" presId="urn:microsoft.com/office/officeart/2005/8/layout/vList5"/>
    <dgm:cxn modelId="{1FA0867A-B91A-485D-BC5A-6B5698FEFDBD}" type="presParOf" srcId="{020A27B9-CB55-49D5-B8A3-688EE585CC9D}" destId="{880A6054-3985-4741-8BCD-876E889C8E4A}" srcOrd="0" destOrd="0" presId="urn:microsoft.com/office/officeart/2005/8/layout/vList5"/>
    <dgm:cxn modelId="{144B5AB7-668D-4041-9BF6-C2C40A345FCA}" type="presParOf" srcId="{880A6054-3985-4741-8BCD-876E889C8E4A}" destId="{6A4AC412-4988-4A63-AD3C-3EA74E629088}" srcOrd="0" destOrd="0" presId="urn:microsoft.com/office/officeart/2005/8/layout/vList5"/>
    <dgm:cxn modelId="{C0CE5FFE-7D17-475E-9852-DC04BF463CF2}" type="presParOf" srcId="{020A27B9-CB55-49D5-B8A3-688EE585CC9D}" destId="{6551F452-F228-46B4-8D50-7ACBCAECF9B3}" srcOrd="1" destOrd="0" presId="urn:microsoft.com/office/officeart/2005/8/layout/vList5"/>
    <dgm:cxn modelId="{56C189DC-0048-4D7D-8232-BDBDD38F3C25}" type="presParOf" srcId="{020A27B9-CB55-49D5-B8A3-688EE585CC9D}" destId="{479FDD0A-8025-4F67-B3DE-23414182AB1D}" srcOrd="2" destOrd="0" presId="urn:microsoft.com/office/officeart/2005/8/layout/vList5"/>
    <dgm:cxn modelId="{680516AD-28F2-4E96-8017-FC8DE8718543}" type="presParOf" srcId="{479FDD0A-8025-4F67-B3DE-23414182AB1D}" destId="{9F865FF0-7CF1-4E52-B2F6-8E615894CE87}" srcOrd="0" destOrd="0" presId="urn:microsoft.com/office/officeart/2005/8/layout/vList5"/>
    <dgm:cxn modelId="{090FA3AB-5315-4F2B-816B-F88A3A36E22F}" type="presParOf" srcId="{020A27B9-CB55-49D5-B8A3-688EE585CC9D}" destId="{64505BD9-C5D2-4975-A8AF-EBDDB56BB3CF}" srcOrd="3" destOrd="0" presId="urn:microsoft.com/office/officeart/2005/8/layout/vList5"/>
    <dgm:cxn modelId="{B12080BF-327C-4A3A-8C64-E3B9848989EB}" type="presParOf" srcId="{020A27B9-CB55-49D5-B8A3-688EE585CC9D}" destId="{6A211907-9AB4-4483-9792-DF21CB20B944}" srcOrd="4" destOrd="0" presId="urn:microsoft.com/office/officeart/2005/8/layout/vList5"/>
    <dgm:cxn modelId="{DE800806-C423-4F41-BD71-DDD09E161448}" type="presParOf" srcId="{6A211907-9AB4-4483-9792-DF21CB20B944}" destId="{1E7D8500-7D12-417C-9BAE-D78098BD56AB}" srcOrd="0" destOrd="0" presId="urn:microsoft.com/office/officeart/2005/8/layout/vList5"/>
    <dgm:cxn modelId="{B3AE46B6-DA5C-4CF8-82E9-E3EE48561F3A}" type="presParOf" srcId="{020A27B9-CB55-49D5-B8A3-688EE585CC9D}" destId="{EDCE4719-E0A2-4EFB-8391-80347C84DB50}" srcOrd="5" destOrd="0" presId="urn:microsoft.com/office/officeart/2005/8/layout/vList5"/>
    <dgm:cxn modelId="{44E92F24-8894-4411-8CB1-7154E7E3A7D5}" type="presParOf" srcId="{020A27B9-CB55-49D5-B8A3-688EE585CC9D}" destId="{29B94F91-A734-437B-89D0-B854A81CF83F}" srcOrd="6" destOrd="0" presId="urn:microsoft.com/office/officeart/2005/8/layout/vList5"/>
    <dgm:cxn modelId="{476D02EA-16A0-4E92-BEC4-1240B6F8F50D}" type="presParOf" srcId="{29B94F91-A734-437B-89D0-B854A81CF83F}" destId="{7878EA30-6613-41D4-B4E9-ED0DE1DEC70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2EF240-A0D4-4F28-ACA1-859EC6569A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B202D9-E3A0-4822-8607-FE00F7C53D03}">
      <dgm:prSet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b="1" dirty="0" smtClean="0">
              <a:latin typeface="Corbel" panose="020B0503020204020204" pitchFamily="34" charset="0"/>
            </a:rPr>
            <a:t>KHOA CÔNG NGHỆ THÔNG TIN</a:t>
          </a:r>
        </a:p>
        <a:p>
          <a:pPr algn="ctr" rtl="0"/>
          <a:r>
            <a:rPr lang="en-US" b="1" dirty="0" smtClean="0">
              <a:latin typeface="Corbel" panose="020B0503020204020204" pitchFamily="34" charset="0"/>
            </a:rPr>
            <a:t>BỘ MÔN CÔNG NGHỆ PHẦN MỀM</a:t>
          </a:r>
          <a:endParaRPr lang="en-US" b="1" dirty="0">
            <a:latin typeface="Corbel" panose="020B0503020204020204" pitchFamily="34" charset="0"/>
          </a:endParaRPr>
        </a:p>
      </dgm:t>
    </dgm:pt>
    <dgm:pt modelId="{39AEF6BA-6192-4D37-81B3-183D0731805A}" type="parTrans" cxnId="{4831260F-60FB-4F25-9FA5-91ABCD0CD417}">
      <dgm:prSet/>
      <dgm:spPr/>
      <dgm:t>
        <a:bodyPr/>
        <a:lstStyle/>
        <a:p>
          <a:endParaRPr lang="en-US"/>
        </a:p>
      </dgm:t>
    </dgm:pt>
    <dgm:pt modelId="{DC6BFCE5-226F-404B-9EE4-FE4E69513B33}" type="sibTrans" cxnId="{4831260F-60FB-4F25-9FA5-91ABCD0CD417}">
      <dgm:prSet/>
      <dgm:spPr/>
      <dgm:t>
        <a:bodyPr/>
        <a:lstStyle/>
        <a:p>
          <a:endParaRPr lang="en-US"/>
        </a:p>
      </dgm:t>
    </dgm:pt>
    <dgm:pt modelId="{12EB2225-3360-4779-9214-A4B9DB85BF35}" type="pres">
      <dgm:prSet presAssocID="{532EF240-A0D4-4F28-ACA1-859EC6569A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AB5388-7FA4-4CF3-A364-6B4B977D7290}" type="pres">
      <dgm:prSet presAssocID="{F0B202D9-E3A0-4822-8607-FE00F7C53D03}" presName="parentText" presStyleLbl="node1" presStyleIdx="0" presStyleCnt="1" custLinFactNeighborY="14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31260F-60FB-4F25-9FA5-91ABCD0CD417}" srcId="{532EF240-A0D4-4F28-ACA1-859EC6569A82}" destId="{F0B202D9-E3A0-4822-8607-FE00F7C53D03}" srcOrd="0" destOrd="0" parTransId="{39AEF6BA-6192-4D37-81B3-183D0731805A}" sibTransId="{DC6BFCE5-226F-404B-9EE4-FE4E69513B33}"/>
    <dgm:cxn modelId="{B09A758F-49DE-41C3-A253-0DDA98EFE21B}" type="presOf" srcId="{F0B202D9-E3A0-4822-8607-FE00F7C53D03}" destId="{55AB5388-7FA4-4CF3-A364-6B4B977D7290}" srcOrd="0" destOrd="0" presId="urn:microsoft.com/office/officeart/2005/8/layout/vList2"/>
    <dgm:cxn modelId="{69905E3D-6802-440E-861E-46EECB3164CA}" type="presOf" srcId="{532EF240-A0D4-4F28-ACA1-859EC6569A82}" destId="{12EB2225-3360-4779-9214-A4B9DB85BF35}" srcOrd="0" destOrd="0" presId="urn:microsoft.com/office/officeart/2005/8/layout/vList2"/>
    <dgm:cxn modelId="{A8EEC609-0DE4-4DBA-9C6C-E97F270920F4}" type="presParOf" srcId="{12EB2225-3360-4779-9214-A4B9DB85BF35}" destId="{55AB5388-7FA4-4CF3-A364-6B4B977D72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D4E495-0FB5-45BA-A897-249FE83F91A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CBA887-6C0A-4FFD-9B24-C06FBD1AFBCF}">
      <dgm:prSet/>
      <dgm:spPr/>
      <dgm:t>
        <a:bodyPr/>
        <a:lstStyle/>
        <a:p>
          <a:pPr rtl="0"/>
          <a:r>
            <a:rPr lang="en-US" b="1" smtClean="0"/>
            <a:t>Tổng quan về môn học</a:t>
          </a:r>
          <a:endParaRPr lang="en-US"/>
        </a:p>
      </dgm:t>
    </dgm:pt>
    <dgm:pt modelId="{141C26B3-C2DB-4392-BBA6-617B55874C57}" type="parTrans" cxnId="{10BC763C-89DF-43ED-AF39-048FC40A3CEF}">
      <dgm:prSet/>
      <dgm:spPr/>
      <dgm:t>
        <a:bodyPr/>
        <a:lstStyle/>
        <a:p>
          <a:endParaRPr lang="en-US"/>
        </a:p>
      </dgm:t>
    </dgm:pt>
    <dgm:pt modelId="{6534AA87-1213-4C21-8614-D46F1C2B76AF}" type="sibTrans" cxnId="{10BC763C-89DF-43ED-AF39-048FC40A3CEF}">
      <dgm:prSet/>
      <dgm:spPr/>
      <dgm:t>
        <a:bodyPr/>
        <a:lstStyle/>
        <a:p>
          <a:endParaRPr lang="en-US"/>
        </a:p>
      </dgm:t>
    </dgm:pt>
    <dgm:pt modelId="{8AD4CC9F-82E4-48F9-844D-F7C7DEE6A366}" type="pres">
      <dgm:prSet presAssocID="{73D4E495-0FB5-45BA-A897-249FE83F91A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B498FD-4F59-4E1C-83FE-5E03BD00576C}" type="pres">
      <dgm:prSet presAssocID="{B2CBA887-6C0A-4FFD-9B24-C06FBD1AFBCF}" presName="circle1" presStyleLbl="node1" presStyleIdx="0" presStyleCnt="1"/>
      <dgm:spPr/>
    </dgm:pt>
    <dgm:pt modelId="{D213AEA7-9E1B-4EB4-8144-2B049951287B}" type="pres">
      <dgm:prSet presAssocID="{B2CBA887-6C0A-4FFD-9B24-C06FBD1AFBCF}" presName="space" presStyleCnt="0"/>
      <dgm:spPr/>
    </dgm:pt>
    <dgm:pt modelId="{C4D230AB-EBC8-4809-866D-B05DAE5B6EF3}" type="pres">
      <dgm:prSet presAssocID="{B2CBA887-6C0A-4FFD-9B24-C06FBD1AFBCF}" presName="rect1" presStyleLbl="alignAcc1" presStyleIdx="0" presStyleCnt="1"/>
      <dgm:spPr/>
      <dgm:t>
        <a:bodyPr/>
        <a:lstStyle/>
        <a:p>
          <a:endParaRPr lang="en-US"/>
        </a:p>
      </dgm:t>
    </dgm:pt>
    <dgm:pt modelId="{CD7F9BD5-5A18-4384-9024-168049DE3116}" type="pres">
      <dgm:prSet presAssocID="{B2CBA887-6C0A-4FFD-9B24-C06FBD1AFBCF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C763C-89DF-43ED-AF39-048FC40A3CEF}" srcId="{73D4E495-0FB5-45BA-A897-249FE83F91A4}" destId="{B2CBA887-6C0A-4FFD-9B24-C06FBD1AFBCF}" srcOrd="0" destOrd="0" parTransId="{141C26B3-C2DB-4392-BBA6-617B55874C57}" sibTransId="{6534AA87-1213-4C21-8614-D46F1C2B76AF}"/>
    <dgm:cxn modelId="{AE1CE846-C1B0-4DB8-852C-DEEC2C3E1E3A}" type="presOf" srcId="{73D4E495-0FB5-45BA-A897-249FE83F91A4}" destId="{8AD4CC9F-82E4-48F9-844D-F7C7DEE6A366}" srcOrd="0" destOrd="0" presId="urn:microsoft.com/office/officeart/2005/8/layout/target3"/>
    <dgm:cxn modelId="{8B9C2CB8-3F1D-48C4-9286-4CAAF750B40B}" type="presOf" srcId="{B2CBA887-6C0A-4FFD-9B24-C06FBD1AFBCF}" destId="{C4D230AB-EBC8-4809-866D-B05DAE5B6EF3}" srcOrd="0" destOrd="0" presId="urn:microsoft.com/office/officeart/2005/8/layout/target3"/>
    <dgm:cxn modelId="{B6FFD13C-12F2-4950-8A14-E033395F07CA}" type="presOf" srcId="{B2CBA887-6C0A-4FFD-9B24-C06FBD1AFBCF}" destId="{CD7F9BD5-5A18-4384-9024-168049DE3116}" srcOrd="1" destOrd="0" presId="urn:microsoft.com/office/officeart/2005/8/layout/target3"/>
    <dgm:cxn modelId="{4B178C67-6C3E-4604-94D2-0B12CB585FF6}" type="presParOf" srcId="{8AD4CC9F-82E4-48F9-844D-F7C7DEE6A366}" destId="{2AB498FD-4F59-4E1C-83FE-5E03BD00576C}" srcOrd="0" destOrd="0" presId="urn:microsoft.com/office/officeart/2005/8/layout/target3"/>
    <dgm:cxn modelId="{8F978ECD-7AE6-44FB-AA1B-306A6E6604EC}" type="presParOf" srcId="{8AD4CC9F-82E4-48F9-844D-F7C7DEE6A366}" destId="{D213AEA7-9E1B-4EB4-8144-2B049951287B}" srcOrd="1" destOrd="0" presId="urn:microsoft.com/office/officeart/2005/8/layout/target3"/>
    <dgm:cxn modelId="{8379422D-BE13-4C1A-866C-B11AE439A1BD}" type="presParOf" srcId="{8AD4CC9F-82E4-48F9-844D-F7C7DEE6A366}" destId="{C4D230AB-EBC8-4809-866D-B05DAE5B6EF3}" srcOrd="2" destOrd="0" presId="urn:microsoft.com/office/officeart/2005/8/layout/target3"/>
    <dgm:cxn modelId="{1126AF80-EC05-48DC-85DF-9D19335C0B64}" type="presParOf" srcId="{8AD4CC9F-82E4-48F9-844D-F7C7DEE6A366}" destId="{CD7F9BD5-5A18-4384-9024-168049DE311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/>
      <dgm:t>
        <a:bodyPr/>
        <a:lstStyle/>
        <a:p>
          <a:pPr rtl="0"/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đích</a:t>
          </a:r>
          <a:r>
            <a:rPr lang="en-US" dirty="0" smtClean="0"/>
            <a:t> ý </a:t>
          </a:r>
          <a:r>
            <a:rPr lang="en-US" dirty="0" err="1" smtClean="0"/>
            <a:t>nghĩa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D085E22B-E6E2-42BE-B670-52CF1AD3E0BA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DCE95789-9E19-4C44-BCDC-2BBF1C484595}" type="presOf" srcId="{E64DADE1-0142-4C4E-8599-AFC48AE0B8A8}" destId="{10EEC96B-278A-4421-B2C4-98BA209934A4}" srcOrd="0" destOrd="0" presId="urn:microsoft.com/office/officeart/2011/layout/TabList"/>
    <dgm:cxn modelId="{EC492772-4B65-4A84-A561-CA9779A74B69}" type="presParOf" srcId="{612AD515-1FEA-4060-A1F8-D1511FB261F9}" destId="{AE02535B-FCB6-417B-8143-3F1FAD61436E}" srcOrd="0" destOrd="0" presId="urn:microsoft.com/office/officeart/2011/layout/TabList"/>
    <dgm:cxn modelId="{1ECA5E0A-130D-48F8-B574-99F54C4E834E}" type="presParOf" srcId="{AE02535B-FCB6-417B-8143-3F1FAD61436E}" destId="{7BA7A4FA-E305-430E-A01A-BD5B81C6DC69}" srcOrd="0" destOrd="0" presId="urn:microsoft.com/office/officeart/2011/layout/TabList"/>
    <dgm:cxn modelId="{3B64727F-8E71-401A-A15F-BE89A2681ADF}" type="presParOf" srcId="{AE02535B-FCB6-417B-8143-3F1FAD61436E}" destId="{10EEC96B-278A-4421-B2C4-98BA209934A4}" srcOrd="1" destOrd="0" presId="urn:microsoft.com/office/officeart/2011/layout/TabList"/>
    <dgm:cxn modelId="{5132F83A-93DD-4DE3-9A7C-E2B3EE5D16A4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/>
      <dgm:t>
        <a:bodyPr/>
        <a:lstStyle/>
        <a:p>
          <a:pPr rtl="0"/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cấu</a:t>
          </a:r>
          <a:r>
            <a:rPr lang="en-US" dirty="0" smtClean="0"/>
            <a:t> </a:t>
          </a:r>
          <a:r>
            <a:rPr lang="en-US" dirty="0" err="1" smtClean="0"/>
            <a:t>môn</a:t>
          </a:r>
          <a:r>
            <a:rPr lang="en-US" dirty="0" smtClean="0"/>
            <a:t> </a:t>
          </a:r>
          <a:r>
            <a:rPr lang="en-US" dirty="0" err="1" smtClean="0"/>
            <a:t>học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99D758EA-BCA9-4A93-A344-5DA1E68DE40F}" type="presOf" srcId="{91E2A964-B5B0-4F72-8515-476CD13ACE0D}" destId="{612AD515-1FEA-4060-A1F8-D1511FB261F9}" srcOrd="0" destOrd="0" presId="urn:microsoft.com/office/officeart/2011/layout/TabList"/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F043C90E-3D32-4CB7-8CE1-F80A5B992726}" type="presOf" srcId="{E64DADE1-0142-4C4E-8599-AFC48AE0B8A8}" destId="{10EEC96B-278A-4421-B2C4-98BA209934A4}" srcOrd="0" destOrd="0" presId="urn:microsoft.com/office/officeart/2011/layout/TabList"/>
    <dgm:cxn modelId="{E54B4676-5A60-4986-8966-D539F0EAD44C}" type="presParOf" srcId="{612AD515-1FEA-4060-A1F8-D1511FB261F9}" destId="{AE02535B-FCB6-417B-8143-3F1FAD61436E}" srcOrd="0" destOrd="0" presId="urn:microsoft.com/office/officeart/2011/layout/TabList"/>
    <dgm:cxn modelId="{976BD8C5-F1A4-4AE8-9C9B-F155EBDB0C17}" type="presParOf" srcId="{AE02535B-FCB6-417B-8143-3F1FAD61436E}" destId="{7BA7A4FA-E305-430E-A01A-BD5B81C6DC69}" srcOrd="0" destOrd="0" presId="urn:microsoft.com/office/officeart/2011/layout/TabList"/>
    <dgm:cxn modelId="{CDBD5FF0-3B77-4782-9028-60B4A420961A}" type="presParOf" srcId="{AE02535B-FCB6-417B-8143-3F1FAD61436E}" destId="{10EEC96B-278A-4421-B2C4-98BA209934A4}" srcOrd="1" destOrd="0" presId="urn:microsoft.com/office/officeart/2011/layout/TabList"/>
    <dgm:cxn modelId="{6EC5E9C0-4522-4BD1-AC84-DF6FB38B455B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/>
      <dgm:t>
        <a:bodyPr/>
        <a:lstStyle/>
        <a:p>
          <a:pPr rtl="0"/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tham</a:t>
          </a:r>
          <a:r>
            <a:rPr lang="en-US" dirty="0" smtClean="0"/>
            <a:t> </a:t>
          </a:r>
          <a:r>
            <a:rPr lang="en-US" dirty="0" err="1" smtClean="0"/>
            <a:t>khảo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190351CF-57D0-4F31-B78C-9618345FDBCB}" type="presOf" srcId="{91E2A964-B5B0-4F72-8515-476CD13ACE0D}" destId="{612AD515-1FEA-4060-A1F8-D1511FB261F9}" srcOrd="0" destOrd="0" presId="urn:microsoft.com/office/officeart/2011/layout/TabList"/>
    <dgm:cxn modelId="{D93896B5-3355-4139-BA84-3C6ED3356117}" type="presOf" srcId="{E64DADE1-0142-4C4E-8599-AFC48AE0B8A8}" destId="{10EEC96B-278A-4421-B2C4-98BA209934A4}" srcOrd="0" destOrd="0" presId="urn:microsoft.com/office/officeart/2011/layout/TabList"/>
    <dgm:cxn modelId="{08D5D097-F4E2-46F8-9878-56C3E5622A7B}" type="presParOf" srcId="{612AD515-1FEA-4060-A1F8-D1511FB261F9}" destId="{AE02535B-FCB6-417B-8143-3F1FAD61436E}" srcOrd="0" destOrd="0" presId="urn:microsoft.com/office/officeart/2011/layout/TabList"/>
    <dgm:cxn modelId="{102B16FC-BFA3-4A5B-BC65-40B4697E4444}" type="presParOf" srcId="{AE02535B-FCB6-417B-8143-3F1FAD61436E}" destId="{7BA7A4FA-E305-430E-A01A-BD5B81C6DC69}" srcOrd="0" destOrd="0" presId="urn:microsoft.com/office/officeart/2011/layout/TabList"/>
    <dgm:cxn modelId="{CBAEFA22-7B41-4721-B004-DF00F1BFE69A}" type="presParOf" srcId="{AE02535B-FCB6-417B-8143-3F1FAD61436E}" destId="{10EEC96B-278A-4421-B2C4-98BA209934A4}" srcOrd="1" destOrd="0" presId="urn:microsoft.com/office/officeart/2011/layout/TabList"/>
    <dgm:cxn modelId="{F07F0B2F-C89D-499B-B63C-B53EBEDCAB5D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E2A964-B5B0-4F72-8515-476CD13ACE0D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DADE1-0142-4C4E-8599-AFC48AE0B8A8}">
      <dgm:prSet/>
      <dgm:spPr/>
      <dgm:t>
        <a:bodyPr/>
        <a:lstStyle/>
        <a:p>
          <a:pPr rtl="0"/>
          <a:r>
            <a:rPr lang="en-US" dirty="0" err="1" smtClean="0"/>
            <a:t>Trả</a:t>
          </a:r>
          <a:r>
            <a:rPr lang="en-US" dirty="0" smtClean="0"/>
            <a:t> </a:t>
          </a:r>
          <a:r>
            <a:rPr lang="en-US" dirty="0" err="1" smtClean="0"/>
            <a:t>thi</a:t>
          </a:r>
          <a:endParaRPr lang="en-US" dirty="0"/>
        </a:p>
      </dgm:t>
    </dgm:pt>
    <dgm:pt modelId="{AF4A6F19-287F-4715-AB34-AD92C0C7535A}" type="parTrans" cxnId="{45FCB3A9-1648-4B92-9581-FC115DA54104}">
      <dgm:prSet/>
      <dgm:spPr/>
      <dgm:t>
        <a:bodyPr/>
        <a:lstStyle/>
        <a:p>
          <a:endParaRPr lang="en-US"/>
        </a:p>
      </dgm:t>
    </dgm:pt>
    <dgm:pt modelId="{E4F51A43-DDAF-420C-8DD5-5F0177C418CB}" type="sibTrans" cxnId="{45FCB3A9-1648-4B92-9581-FC115DA54104}">
      <dgm:prSet/>
      <dgm:spPr/>
      <dgm:t>
        <a:bodyPr/>
        <a:lstStyle/>
        <a:p>
          <a:endParaRPr lang="en-US"/>
        </a:p>
      </dgm:t>
    </dgm:pt>
    <dgm:pt modelId="{612AD515-1FEA-4060-A1F8-D1511FB261F9}" type="pres">
      <dgm:prSet presAssocID="{91E2A964-B5B0-4F72-8515-476CD13ACE0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E02535B-FCB6-417B-8143-3F1FAD61436E}" type="pres">
      <dgm:prSet presAssocID="{E64DADE1-0142-4C4E-8599-AFC48AE0B8A8}" presName="composite" presStyleCnt="0"/>
      <dgm:spPr/>
    </dgm:pt>
    <dgm:pt modelId="{7BA7A4FA-E305-430E-A01A-BD5B81C6DC69}" type="pres">
      <dgm:prSet presAssocID="{E64DADE1-0142-4C4E-8599-AFC48AE0B8A8}" presName="FirstChild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0EEC96B-278A-4421-B2C4-98BA209934A4}" type="pres">
      <dgm:prSet presAssocID="{E64DADE1-0142-4C4E-8599-AFC48AE0B8A8}" presName="Parent" presStyleLbl="alignNode1" presStyleIdx="0" presStyleCnt="1" custScaleX="131673" custScaleY="142902" custLinFactNeighborX="15744" custLinFactNeighborY="-2437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81F03C-9DF5-4F66-B57A-4D4FA769C623}" type="pres">
      <dgm:prSet presAssocID="{E64DADE1-0142-4C4E-8599-AFC48AE0B8A8}" presName="Accent" presStyleLbl="parChTrans1D1" presStyleIdx="0" presStyleCnt="1"/>
      <dgm:spPr/>
    </dgm:pt>
  </dgm:ptLst>
  <dgm:cxnLst>
    <dgm:cxn modelId="{45FCB3A9-1648-4B92-9581-FC115DA54104}" srcId="{91E2A964-B5B0-4F72-8515-476CD13ACE0D}" destId="{E64DADE1-0142-4C4E-8599-AFC48AE0B8A8}" srcOrd="0" destOrd="0" parTransId="{AF4A6F19-287F-4715-AB34-AD92C0C7535A}" sibTransId="{E4F51A43-DDAF-420C-8DD5-5F0177C418CB}"/>
    <dgm:cxn modelId="{6DD921A1-4B63-4730-939C-CCDF9B362C3C}" type="presOf" srcId="{E64DADE1-0142-4C4E-8599-AFC48AE0B8A8}" destId="{10EEC96B-278A-4421-B2C4-98BA209934A4}" srcOrd="0" destOrd="0" presId="urn:microsoft.com/office/officeart/2011/layout/TabList"/>
    <dgm:cxn modelId="{4D18F625-BB6F-42C5-90C3-791EDDE1601B}" type="presOf" srcId="{91E2A964-B5B0-4F72-8515-476CD13ACE0D}" destId="{612AD515-1FEA-4060-A1F8-D1511FB261F9}" srcOrd="0" destOrd="0" presId="urn:microsoft.com/office/officeart/2011/layout/TabList"/>
    <dgm:cxn modelId="{7F46B497-50E0-4030-B2BD-366B25B94DAB}" type="presParOf" srcId="{612AD515-1FEA-4060-A1F8-D1511FB261F9}" destId="{AE02535B-FCB6-417B-8143-3F1FAD61436E}" srcOrd="0" destOrd="0" presId="urn:microsoft.com/office/officeart/2011/layout/TabList"/>
    <dgm:cxn modelId="{E7BAB578-8123-457A-9D35-178FA72477DE}" type="presParOf" srcId="{AE02535B-FCB6-417B-8143-3F1FAD61436E}" destId="{7BA7A4FA-E305-430E-A01A-BD5B81C6DC69}" srcOrd="0" destOrd="0" presId="urn:microsoft.com/office/officeart/2011/layout/TabList"/>
    <dgm:cxn modelId="{52501CF5-EE5E-471B-9335-ACB051D263BE}" type="presParOf" srcId="{AE02535B-FCB6-417B-8143-3F1FAD61436E}" destId="{10EEC96B-278A-4421-B2C4-98BA209934A4}" srcOrd="1" destOrd="0" presId="urn:microsoft.com/office/officeart/2011/layout/TabList"/>
    <dgm:cxn modelId="{59E03C9C-1846-4ADA-95E7-808B3B152423}" type="presParOf" srcId="{AE02535B-FCB6-417B-8143-3F1FAD61436E}" destId="{5681F03C-9DF5-4F66-B57A-4D4FA769C6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AD82A-F7A2-47AE-BCE6-186044AB23BE}">
      <dsp:nvSpPr>
        <dsp:cNvPr id="0" name=""/>
        <dsp:cNvSpPr/>
      </dsp:nvSpPr>
      <dsp:spPr>
        <a:xfrm>
          <a:off x="0" y="907988"/>
          <a:ext cx="11102789" cy="121680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latin typeface="Corbel" panose="020B0503020204020204" pitchFamily="34" charset="0"/>
            </a:rPr>
            <a:t>NGÔN NGỮ LẬP TRÌNH 2</a:t>
          </a:r>
          <a:endParaRPr lang="en-US" sz="4800" b="1" kern="1200" dirty="0">
            <a:latin typeface="Corbel" panose="020B0503020204020204" pitchFamily="34" charset="0"/>
          </a:endParaRPr>
        </a:p>
      </dsp:txBody>
      <dsp:txXfrm>
        <a:off x="59399" y="967387"/>
        <a:ext cx="10983991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AC412-4988-4A63-AD3C-3EA74E629088}">
      <dsp:nvSpPr>
        <dsp:cNvPr id="0" name=""/>
        <dsp:cNvSpPr/>
      </dsp:nvSpPr>
      <dsp:spPr>
        <a:xfrm>
          <a:off x="80678" y="0"/>
          <a:ext cx="4586832" cy="398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orbel" panose="020B0503020204020204" pitchFamily="34" charset="0"/>
            </a:rPr>
            <a:t>GV: 4/ Nguyễn </a:t>
          </a:r>
          <a:r>
            <a:rPr lang="en-US" sz="1800" kern="1200" dirty="0" err="1" smtClean="0">
              <a:latin typeface="Corbel" panose="020B0503020204020204" pitchFamily="34" charset="0"/>
            </a:rPr>
            <a:t>Quốc</a:t>
          </a:r>
          <a:r>
            <a:rPr lang="en-US" sz="1800" kern="1200" dirty="0" smtClean="0">
              <a:latin typeface="Corbel" panose="020B0503020204020204" pitchFamily="34" charset="0"/>
            </a:rPr>
            <a:t> </a:t>
          </a:r>
          <a:r>
            <a:rPr lang="en-US" sz="1800" kern="1200" dirty="0" err="1" smtClean="0">
              <a:latin typeface="Corbel" panose="020B0503020204020204" pitchFamily="34" charset="0"/>
            </a:rPr>
            <a:t>Khánh</a:t>
          </a:r>
          <a:endParaRPr lang="en-US" sz="1800" kern="1200" dirty="0">
            <a:latin typeface="Corbel" panose="020B0503020204020204" pitchFamily="34" charset="0"/>
          </a:endParaRPr>
        </a:p>
      </dsp:txBody>
      <dsp:txXfrm>
        <a:off x="100135" y="19457"/>
        <a:ext cx="4547918" cy="359665"/>
      </dsp:txXfrm>
    </dsp:sp>
    <dsp:sp modelId="{9F865FF0-7CF1-4E52-B2F6-8E615894CE87}">
      <dsp:nvSpPr>
        <dsp:cNvPr id="0" name=""/>
        <dsp:cNvSpPr/>
      </dsp:nvSpPr>
      <dsp:spPr>
        <a:xfrm>
          <a:off x="80678" y="379000"/>
          <a:ext cx="4586832" cy="398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Corbel" panose="020B0503020204020204" pitchFamily="34" charset="0"/>
            </a:rPr>
            <a:t>Đơn</a:t>
          </a:r>
          <a:r>
            <a:rPr lang="en-US" sz="1800" kern="1200" dirty="0" smtClean="0">
              <a:latin typeface="Corbel" panose="020B0503020204020204" pitchFamily="34" charset="0"/>
            </a:rPr>
            <a:t> </a:t>
          </a:r>
          <a:r>
            <a:rPr lang="en-US" sz="1800" kern="1200" dirty="0" err="1" smtClean="0">
              <a:latin typeface="Corbel" panose="020B0503020204020204" pitchFamily="34" charset="0"/>
            </a:rPr>
            <a:t>vị</a:t>
          </a:r>
          <a:r>
            <a:rPr lang="en-US" sz="1800" kern="1200" dirty="0" smtClean="0">
              <a:latin typeface="Corbel" panose="020B0503020204020204" pitchFamily="34" charset="0"/>
            </a:rPr>
            <a:t>: </a:t>
          </a:r>
          <a:r>
            <a:rPr lang="en-US" sz="1800" kern="1200" dirty="0" err="1" smtClean="0">
              <a:latin typeface="Corbel" panose="020B0503020204020204" pitchFamily="34" charset="0"/>
            </a:rPr>
            <a:t>Bộ</a:t>
          </a:r>
          <a:r>
            <a:rPr lang="en-US" sz="1800" kern="1200" dirty="0" smtClean="0">
              <a:latin typeface="Corbel" panose="020B0503020204020204" pitchFamily="34" charset="0"/>
            </a:rPr>
            <a:t> </a:t>
          </a:r>
          <a:r>
            <a:rPr lang="en-US" sz="1800" kern="1200" dirty="0" err="1" smtClean="0">
              <a:latin typeface="Corbel" panose="020B0503020204020204" pitchFamily="34" charset="0"/>
            </a:rPr>
            <a:t>môn</a:t>
          </a:r>
          <a:r>
            <a:rPr lang="en-US" sz="1800" kern="1200" dirty="0" smtClean="0">
              <a:latin typeface="Corbel" panose="020B0503020204020204" pitchFamily="34" charset="0"/>
            </a:rPr>
            <a:t> CNPM, </a:t>
          </a:r>
          <a:r>
            <a:rPr lang="en-US" sz="1800" kern="1200" dirty="0" err="1" smtClean="0">
              <a:latin typeface="Corbel" panose="020B0503020204020204" pitchFamily="34" charset="0"/>
            </a:rPr>
            <a:t>Khoa</a:t>
          </a:r>
          <a:r>
            <a:rPr lang="en-US" sz="1800" kern="1200" dirty="0" smtClean="0">
              <a:latin typeface="Corbel" panose="020B0503020204020204" pitchFamily="34" charset="0"/>
            </a:rPr>
            <a:t> CNTT</a:t>
          </a:r>
          <a:endParaRPr lang="en-US" sz="1800" kern="1200" dirty="0">
            <a:latin typeface="Corbel" panose="020B0503020204020204" pitchFamily="34" charset="0"/>
          </a:endParaRPr>
        </a:p>
      </dsp:txBody>
      <dsp:txXfrm>
        <a:off x="100135" y="398457"/>
        <a:ext cx="4547918" cy="359665"/>
      </dsp:txXfrm>
    </dsp:sp>
    <dsp:sp modelId="{1E7D8500-7D12-417C-9BAE-D78098BD56AB}">
      <dsp:nvSpPr>
        <dsp:cNvPr id="0" name=""/>
        <dsp:cNvSpPr/>
      </dsp:nvSpPr>
      <dsp:spPr>
        <a:xfrm>
          <a:off x="80678" y="797509"/>
          <a:ext cx="4586832" cy="398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Corbel" panose="020B0503020204020204" pitchFamily="34" charset="0"/>
            </a:rPr>
            <a:t>Liên</a:t>
          </a:r>
          <a:r>
            <a:rPr lang="en-US" sz="1600" kern="1200" dirty="0" smtClean="0">
              <a:latin typeface="Corbel" panose="020B0503020204020204" pitchFamily="34" charset="0"/>
            </a:rPr>
            <a:t> </a:t>
          </a:r>
          <a:r>
            <a:rPr lang="en-US" sz="1600" kern="1200" dirty="0" err="1" smtClean="0">
              <a:latin typeface="Corbel" panose="020B0503020204020204" pitchFamily="34" charset="0"/>
            </a:rPr>
            <a:t>hệ</a:t>
          </a:r>
          <a:r>
            <a:rPr lang="en-US" sz="1600" kern="1200" dirty="0" smtClean="0">
              <a:latin typeface="Corbel" panose="020B0503020204020204" pitchFamily="34" charset="0"/>
            </a:rPr>
            <a:t>: Email – khanh29bk@yahoo.com</a:t>
          </a:r>
          <a:endParaRPr lang="en-US" sz="1600" kern="1200" dirty="0">
            <a:latin typeface="Corbel" panose="020B0503020204020204" pitchFamily="34" charset="0"/>
          </a:endParaRPr>
        </a:p>
      </dsp:txBody>
      <dsp:txXfrm>
        <a:off x="100135" y="816966"/>
        <a:ext cx="4547918" cy="359665"/>
      </dsp:txXfrm>
    </dsp:sp>
    <dsp:sp modelId="{7878EA30-6613-41D4-B4E9-ED0DE1DEC707}">
      <dsp:nvSpPr>
        <dsp:cNvPr id="0" name=""/>
        <dsp:cNvSpPr/>
      </dsp:nvSpPr>
      <dsp:spPr>
        <a:xfrm>
          <a:off x="80678" y="1203394"/>
          <a:ext cx="4586832" cy="398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orbel" panose="020B0503020204020204" pitchFamily="34" charset="0"/>
            </a:rPr>
            <a:t>SĐT</a:t>
          </a:r>
          <a:r>
            <a:rPr lang="en-US" sz="1600" kern="1200" smtClean="0">
              <a:latin typeface="Corbel" panose="020B0503020204020204" pitchFamily="34" charset="0"/>
            </a:rPr>
            <a:t>: 0962 39 3883</a:t>
          </a:r>
          <a:endParaRPr lang="en-US" sz="1600" kern="1200" dirty="0">
            <a:latin typeface="Corbel" panose="020B0503020204020204" pitchFamily="34" charset="0"/>
          </a:endParaRPr>
        </a:p>
      </dsp:txBody>
      <dsp:txXfrm>
        <a:off x="100135" y="1222851"/>
        <a:ext cx="4547918" cy="359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B5388-7FA4-4CF3-A364-6B4B977D7290}">
      <dsp:nvSpPr>
        <dsp:cNvPr id="0" name=""/>
        <dsp:cNvSpPr/>
      </dsp:nvSpPr>
      <dsp:spPr>
        <a:xfrm>
          <a:off x="0" y="20986"/>
          <a:ext cx="12192000" cy="109511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" panose="020B0503020204020204" pitchFamily="34" charset="0"/>
            </a:rPr>
            <a:t>KHOA CÔNG NGHỆ THÔNG TIN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" panose="020B0503020204020204" pitchFamily="34" charset="0"/>
            </a:rPr>
            <a:t>BỘ MÔN CÔNG NGHỆ PHẦN MỀM</a:t>
          </a:r>
          <a:endParaRPr lang="en-US" sz="2400" b="1" kern="1200" dirty="0">
            <a:latin typeface="Corbel" panose="020B0503020204020204" pitchFamily="34" charset="0"/>
          </a:endParaRPr>
        </a:p>
      </dsp:txBody>
      <dsp:txXfrm>
        <a:off x="53459" y="74445"/>
        <a:ext cx="12085082" cy="9882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498FD-4F59-4E1C-83FE-5E03BD00576C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230AB-EBC8-4809-866D-B05DAE5B6EF3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smtClean="0"/>
            <a:t>Tổng quan về môn học</a:t>
          </a:r>
          <a:endParaRPr lang="en-US" sz="6100" kern="1200"/>
        </a:p>
      </dsp:txBody>
      <dsp:txXfrm>
        <a:off x="662781" y="0"/>
        <a:ext cx="9852818" cy="1325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Mục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đích</a:t>
          </a:r>
          <a:r>
            <a:rPr lang="en-US" sz="3200" kern="1200" dirty="0" smtClean="0"/>
            <a:t> ý </a:t>
          </a:r>
          <a:r>
            <a:rPr lang="en-US" sz="3200" kern="1200" dirty="0" err="1" smtClean="0"/>
            <a:t>nghĩa</a:t>
          </a:r>
          <a:endParaRPr lang="en-US" sz="3200" kern="1200" dirty="0"/>
        </a:p>
      </dsp:txBody>
      <dsp:txXfrm>
        <a:off x="244756" y="270617"/>
        <a:ext cx="3538421" cy="599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Kết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cấu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môn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học</a:t>
          </a:r>
          <a:endParaRPr lang="en-US" sz="3200" kern="1200" dirty="0"/>
        </a:p>
      </dsp:txBody>
      <dsp:txXfrm>
        <a:off x="244756" y="270617"/>
        <a:ext cx="3538421" cy="5999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Tài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liệu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tham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khảo</a:t>
          </a:r>
          <a:endParaRPr lang="en-US" sz="3200" kern="1200" dirty="0"/>
        </a:p>
      </dsp:txBody>
      <dsp:txXfrm>
        <a:off x="244756" y="270617"/>
        <a:ext cx="3538421" cy="5999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1F03C-9DF5-4F66-B57A-4D4FA769C623}">
      <dsp:nvSpPr>
        <dsp:cNvPr id="0" name=""/>
        <dsp:cNvSpPr/>
      </dsp:nvSpPr>
      <dsp:spPr>
        <a:xfrm>
          <a:off x="216489" y="88347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7A4FA-E305-430E-A01A-BD5B81C6DC69}">
      <dsp:nvSpPr>
        <dsp:cNvPr id="0" name=""/>
        <dsp:cNvSpPr/>
      </dsp:nvSpPr>
      <dsp:spPr>
        <a:xfrm>
          <a:off x="2950545" y="442092"/>
          <a:ext cx="7781544" cy="44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EC96B-278A-4421-B2C4-98BA209934A4}">
      <dsp:nvSpPr>
        <dsp:cNvPr id="0" name=""/>
        <dsp:cNvSpPr/>
      </dsp:nvSpPr>
      <dsp:spPr>
        <a:xfrm>
          <a:off x="213960" y="239821"/>
          <a:ext cx="3600013" cy="63073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Trả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thi</a:t>
          </a:r>
          <a:endParaRPr lang="en-US" sz="3200" kern="1200" dirty="0"/>
        </a:p>
      </dsp:txBody>
      <dsp:txXfrm>
        <a:off x="244756" y="270617"/>
        <a:ext cx="3538421" cy="599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8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0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2AD9-BFE0-4395-9856-1D0B726CCABD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6439-5259-4E31-9572-B56A82A7B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5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6450370"/>
              </p:ext>
            </p:extLst>
          </p:nvPr>
        </p:nvGraphicFramePr>
        <p:xfrm>
          <a:off x="448235" y="1485434"/>
          <a:ext cx="11102789" cy="303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1416622"/>
              </p:ext>
            </p:extLst>
          </p:nvPr>
        </p:nvGraphicFramePr>
        <p:xfrm>
          <a:off x="6889377" y="4113026"/>
          <a:ext cx="468854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5590103"/>
              </p:ext>
            </p:extLst>
          </p:nvPr>
        </p:nvGraphicFramePr>
        <p:xfrm>
          <a:off x="0" y="0"/>
          <a:ext cx="12192000" cy="111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133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883920" y="2581553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9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29333863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86118" y="1516342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/>
              <a:t> </a:t>
            </a:r>
            <a:r>
              <a:rPr lang="en-US" dirty="0"/>
              <a:t>C</a:t>
            </a:r>
            <a:r>
              <a:rPr lang="en-US" smtClean="0"/>
              <a:t>#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thuât</a:t>
            </a:r>
            <a:r>
              <a:rPr lang="en-US" dirty="0"/>
              <a:t> </a:t>
            </a:r>
            <a:r>
              <a:rPr lang="en-US" dirty="0" err="1"/>
              <a:t>ADO.Net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report…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triền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(MVC, 3 Layers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84421" y="1463040"/>
            <a:ext cx="10515600" cy="454717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/>
              <a:t>1: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C#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C#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Windows Form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/>
              <a:t>5: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45 </a:t>
            </a:r>
            <a:r>
              <a:rPr lang="en-US" dirty="0" err="1"/>
              <a:t>tiết</a:t>
            </a:r>
            <a:r>
              <a:rPr lang="en-US" dirty="0"/>
              <a:t> (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smtClean="0"/>
              <a:t>30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15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80739230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8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256640"/>
              </p:ext>
            </p:extLst>
          </p:nvPr>
        </p:nvGraphicFramePr>
        <p:xfrm>
          <a:off x="994522" y="1690688"/>
          <a:ext cx="10126196" cy="422601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{FABFCF23-3B69-468F-B69F-88F6DE6A72F2}</a:tableStyleId>
              </a:tblPr>
              <a:tblGrid>
                <a:gridCol w="97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STT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Tên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giáo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trình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tài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liệu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0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C# 2005 -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1; C# 2005 -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2;  C# 2005 -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3;  C# 2005 -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4;  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Hữu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Khang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Nxb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Lao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Xã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2006.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C#,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Ngọc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Phương,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Thanh Phong,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Giao thông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tải</a:t>
                      </a:r>
                      <a:r>
                        <a:rPr lang="vi-VN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2005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0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 Forms Programming With C#, Erik Brown, Manning, 2004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8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Teach Yourself the C# Language in 21 days,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Dradley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L. Jones, 2004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Mastering C# Database Programming, Jason Price,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Sybex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2003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0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1500" dirty="0">
                          <a:effectLst/>
                        </a:rPr>
                        <a:t>6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 C#.NET 2008 and the .NET platform – four edition, Andrew </a:t>
                      </a:r>
                      <a:r>
                        <a:rPr lang="en-US" sz="15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Troelsen</a:t>
                      </a: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2007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32858682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3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2443" cy="6858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000" b="1" dirty="0" smtClean="0"/>
              <a:t>NGÔN NGỮ LẬP TRÌNH 2</a:t>
            </a:r>
            <a:endParaRPr lang="en-US" sz="2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624008"/>
              </p:ext>
            </p:extLst>
          </p:nvPr>
        </p:nvGraphicFramePr>
        <p:xfrm>
          <a:off x="978964" y="1805941"/>
          <a:ext cx="10074517" cy="24433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3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Tên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điểm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Trọng số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chuyên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cần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0.1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thường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xuyên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0.3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Điểm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</a:rPr>
                        <a:t>0.6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553774727"/>
              </p:ext>
            </p:extLst>
          </p:nvPr>
        </p:nvGraphicFramePr>
        <p:xfrm>
          <a:off x="838200" y="244568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7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421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HUUNOI</dc:creator>
  <cp:lastModifiedBy>HaiPN</cp:lastModifiedBy>
  <cp:revision>78</cp:revision>
  <dcterms:created xsi:type="dcterms:W3CDTF">2014-08-15T16:48:34Z</dcterms:created>
  <dcterms:modified xsi:type="dcterms:W3CDTF">2020-01-06T00:45:08Z</dcterms:modified>
</cp:coreProperties>
</file>