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1A27-92B9-876A-090A-376AD4AB8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07C3C-E259-1672-2753-91F7B0F48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314E-8B0A-0243-A0C4-A619A10A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3259-BF11-5F6B-86A9-DC56E8B3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C893-DC8E-F83E-6789-1989C954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3F29-E93F-1B61-C4A9-EEA7CA10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CC6B8-7153-986E-49CA-CABC83B19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EF48E-F743-2DE8-63BA-E1AD5533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DFFD-A00F-A81E-AB02-B74942A3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7FD5-4DE1-A905-1102-00E69E0D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F54C3-7426-EE25-EFB9-9341A05C5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F8FFA-B7E3-9AF8-A3B8-A0147C4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2BA9-0B0B-65B1-1E05-D781A7BB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46F-1862-21A6-1847-8FC49642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E1EF-C585-A80F-D18E-7E6D188E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752-B5A2-6935-6F1A-948026A6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9AFB-484C-FC8B-435E-CC1A588D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359-1420-E48E-8423-3291C4CF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FB66-6A35-A2B8-5EDC-CD99A9F3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1576-C0FD-6216-0ED7-2123270D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FFFD-B832-D44C-DD71-BFAF99B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8B5A-4C94-671F-5B97-F62F5778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9CC8-60D9-569A-AC9D-67B723F4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CD5D-FE1A-ED9B-9FB1-2B18F10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7A15-A528-7A0D-5C89-2449DFBE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0CE0-2F6D-72CA-AAC4-F8E0FBA6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F6EE-51AF-AFCA-8C4D-A95F5BC63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F6477-F770-2501-7158-F4A520573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35DB-7AFD-77A9-1144-D49EF513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8FB17-ED1D-7967-31C6-78960F72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8E5E-6C8E-C9B6-7A23-E00925D3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B104-0112-34FD-D9AC-3061034F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A4EA-5250-D278-FF36-FAB3891F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DC518-61A8-AA56-FD4B-B0985985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199ED-4DAD-F788-186E-295170E6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7F9E2-83F7-3A4D-6637-3273CC8C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F7AA9-692B-4874-2A36-9E9981C4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30972-FA69-313D-A940-D5C50E71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A4E39-62B0-E190-2DED-2F84D32A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F66B-3E3D-EA63-6EDE-30C8B6D0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03E51-491B-F7B7-C696-D801E17B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1A2FB-817D-CCEE-FC0B-FC75F07D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65B4-4144-D6D2-EADB-71C5E5DC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A1047-BEB0-0448-1FFA-BEB4C152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5B17-93EC-D0C9-C551-1F2BBEBC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C575-AA73-053D-0163-16DA2CEF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323D-04BA-2593-4A02-7E9DEF6D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E647-0A4C-0B76-B794-49101F1F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011E-3A4E-F33E-E114-34577B22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7EFE9-A492-31D2-83E0-21FA4AF2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FD50C-00B6-EDCF-8AAC-6647809F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C8D3-09C8-F95D-E62F-1FB7A8B2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70F-E6F4-B8C7-9D73-B2307B4A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3CA68-77DE-E48E-8A8C-04B12CB4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9DB71-9FBE-2642-0928-6BD86C909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00A11-44B5-A60C-EF24-7EBE2640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86AA1-6D0C-857E-DE22-6BD1D921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BAA-19B7-9CD2-64F0-1372E3E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A50CC-72D8-46F0-2EBD-395E6E6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F2BEE-9C66-ED74-71B9-687B7AAE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16BB-885F-A24A-1E0E-77A493D91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DEF9-E370-47DB-833A-1E74FED1A3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C18E-BD84-8207-E7F1-634CF0227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B339-1A19-FD1C-D76E-DFF12274A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3943-4477-40C3-8118-14A6F03F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FE8-0138-FFDF-9FCD-8549D0585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380" y="478173"/>
            <a:ext cx="10010863" cy="973122"/>
          </a:xfrm>
        </p:spPr>
        <p:txBody>
          <a:bodyPr>
            <a:normAutofit/>
          </a:bodyPr>
          <a:lstStyle/>
          <a:p>
            <a:r>
              <a:rPr lang="en-US" sz="3600" b="1" dirty="0"/>
              <a:t>1. Discuss plans for upgrading your technology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96F1C-5F9C-266C-E072-B78BBF982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279" y="1924238"/>
            <a:ext cx="9413847" cy="3016875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Assess Current Skills,</a:t>
            </a:r>
          </a:p>
          <a:p>
            <a:pPr marL="457200" indent="-457200">
              <a:buAutoNum type="arabicPeriod"/>
            </a:pPr>
            <a:r>
              <a:rPr lang="en-US" dirty="0"/>
              <a:t>Choose Learning Resources,</a:t>
            </a:r>
          </a:p>
          <a:p>
            <a:pPr marL="457200" indent="-457200">
              <a:buAutoNum type="arabicPeriod"/>
            </a:pPr>
            <a:r>
              <a:rPr lang="en-US" dirty="0"/>
              <a:t>Hands-On Practice,</a:t>
            </a:r>
          </a:p>
          <a:p>
            <a:pPr marL="457200" indent="-457200">
              <a:buAutoNum type="arabicPeriod"/>
            </a:pPr>
            <a:r>
              <a:rPr lang="en-US" dirty="0"/>
              <a:t>Stay Updated,</a:t>
            </a:r>
          </a:p>
          <a:p>
            <a:pPr marL="457200" indent="-457200">
              <a:buAutoNum type="arabicPeriod"/>
            </a:pPr>
            <a:r>
              <a:rPr lang="en-US" dirty="0"/>
              <a:t>Time Management,</a:t>
            </a:r>
          </a:p>
          <a:p>
            <a:pPr marL="457200" indent="-457200">
              <a:buAutoNum type="arabicPeriod"/>
            </a:pPr>
            <a:r>
              <a:rPr lang="en-US" dirty="0"/>
              <a:t>Evaluate Progress,</a:t>
            </a:r>
          </a:p>
          <a:p>
            <a:pPr marL="457200" indent="-457200">
              <a:buAutoNum type="arabicPeriod"/>
            </a:pPr>
            <a:r>
              <a:rPr lang="en-US" dirty="0"/>
              <a:t>Certification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396553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F9F-930B-035A-CD69-B3A4E9FC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2. Mention any relevant courses, certifications, or resources you are pursuing.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DEA4-9E2C-4EDA-DD44-CDBB91A9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9105"/>
          </a:xfrm>
        </p:spPr>
        <p:txBody>
          <a:bodyPr/>
          <a:lstStyle/>
          <a:p>
            <a:r>
              <a:rPr lang="en-US" dirty="0"/>
              <a:t> Recently I have pursuing my graduation in </a:t>
            </a:r>
            <a:r>
              <a:rPr lang="en-US" dirty="0" err="1"/>
              <a:t>Bcom</a:t>
            </a:r>
            <a:r>
              <a:rPr lang="en-US" dirty="0"/>
              <a:t> also I have </a:t>
            </a:r>
            <a:r>
              <a:rPr lang="en-US" dirty="0" err="1"/>
              <a:t>complated</a:t>
            </a:r>
            <a:r>
              <a:rPr lang="en-US" dirty="0"/>
              <a:t> my pursuing certification in Tops Technologies.  I'm continually enhancing my proficiency in languages like HTML, CSS, JavaScript, </a:t>
            </a:r>
            <a:r>
              <a:rPr lang="en-US" dirty="0" err="1"/>
              <a:t>ReactJs</a:t>
            </a:r>
            <a:r>
              <a:rPr lang="en-US" dirty="0"/>
              <a:t> and SQL through Tops </a:t>
            </a:r>
            <a:r>
              <a:rPr lang="en-US" dirty="0" err="1"/>
              <a:t>Trchnologies</a:t>
            </a:r>
            <a:r>
              <a:rPr lang="en-US" dirty="0"/>
              <a:t>, coding challenges on online platform.</a:t>
            </a:r>
          </a:p>
        </p:txBody>
      </p:sp>
    </p:spTree>
    <p:extLst>
      <p:ext uri="{BB962C8B-B14F-4D97-AF65-F5344CB8AC3E}">
        <p14:creationId xmlns:p14="http://schemas.microsoft.com/office/powerpoint/2010/main" val="396972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DBAB-B541-AFD6-3777-AAEEF873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3. Share your approach to continuous learning and professional development.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DB93-709A-A40E-2D39-3C3D440A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setting and planning</a:t>
            </a:r>
            <a:r>
              <a:rPr lang="en-US" dirty="0"/>
              <a:t>: Set specific, achievable goals for your learning and create a plan to achieve them. Prioritizing learning opportunities: Make learning a priority by scheduling time for it in your calendar and setting aside distractions.</a:t>
            </a:r>
          </a:p>
        </p:txBody>
      </p:sp>
    </p:spTree>
    <p:extLst>
      <p:ext uri="{BB962C8B-B14F-4D97-AF65-F5344CB8AC3E}">
        <p14:creationId xmlns:p14="http://schemas.microsoft.com/office/powerpoint/2010/main" val="277915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1. Discuss plans for upgrading your technology skills</vt:lpstr>
      <vt:lpstr>2. Mention any relevant courses, certifications, or resources you are pursuing. </vt:lpstr>
      <vt:lpstr>3. Share your approach to continuous learning and professional development.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Kalkani hepin</dc:creator>
  <cp:lastModifiedBy>Kalkani hepin</cp:lastModifiedBy>
  <cp:revision>1</cp:revision>
  <dcterms:created xsi:type="dcterms:W3CDTF">2024-07-09T13:22:14Z</dcterms:created>
  <dcterms:modified xsi:type="dcterms:W3CDTF">2024-07-09T13:22:31Z</dcterms:modified>
</cp:coreProperties>
</file>