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6"/>
    <a:srgbClr val="32A7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A3B4-769C-F67D-E82E-659F90F5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C0A856-B624-7D8B-F99D-1DCE42562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50DBE-6C23-DA64-FDCF-6E49036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B75A1-8087-C60B-2B32-CE0A44F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7F9C9-EB82-309E-0C20-4E4FB5FB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972E-4B7F-22C0-06A9-5143543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659BD-78C4-7648-8480-E05AC855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7F58-5BF9-B95C-38EF-E97EB4B1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50D6A-C6BF-3E84-0A85-D0474315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CB9A6-D8EC-27B4-FD62-77EB17D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9545C-2877-92CA-9B25-7A146883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4386E-08C4-26E2-8FAC-E0E8A41B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66CB0-7A71-4F99-1E2F-753929F6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FE95E-A09B-1E66-196E-E524269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0FDAE-3D10-AAB5-23C7-883EA8B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38C4-510F-7116-8380-4D4E6F65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4E86E-25CE-5FBB-6F33-5F2DA7EF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C2CA4-33B8-00B4-7F26-E6F8BE69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09D7B-2D75-52C6-2FD1-FBC263F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17CFC-6AF3-36D3-DAFA-10580E71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38369-6CC7-88C6-AB2D-269C59E0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C98D8-B989-6290-8149-16E40525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3FE34-880F-C63D-580E-D1B2E03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DC633-6042-64E5-B70C-0F0C8649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C9DE0-1FDC-7A3C-A46C-C5477A4B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2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3481C-80BC-BEC8-E040-6A83EC83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A45FC-537C-7CD2-1B7B-46839C10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8122D-C850-1BBE-7CC6-E5677A66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EF4732-62B3-8B49-E6A6-9FBD00F6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0AED3B-0208-C00A-0436-3993903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E2653-3734-59D5-2CC5-E504FD0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9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2C91F-0B90-A291-F33D-CC1A9CA6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CEAC1-5915-EFC8-A826-CD5EDCDB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9C4C08-7034-44A7-3E05-F564D137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D80261-6A93-389E-7A95-E50D2C52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14FDCB-9BFC-2D66-9516-5C57CC97F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79C391-5771-5F9C-9D78-701F321F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B6E69-DC69-4DA5-8FDE-D3AE920A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D6C06-9532-C0E8-5E6A-5542CFA4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D35F5-4F3F-713D-BA16-EBFA23B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D2E7C1-08BA-38C5-628A-1E7E9FB8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6E5E28-A6FF-037B-54D5-F7299232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D3D3A-76DB-31A5-4CB6-5794EF2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62758F-9D07-6CB9-801C-2BA4A1E3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7ED45D-751E-F331-5246-04391139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CAE17A-A583-0207-A9F1-3D0219D3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10004-2918-B3BA-B4CF-F5EE1F9B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80127-68E6-70D7-7AC7-C7123322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FB8996-867C-0B04-1590-C45648C77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307FA-E15C-5799-4786-9CBCD117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923A5C-9C1E-F35C-2D32-FCE5210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547D-01AA-8B0E-2EDA-7501A96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0E6A-B819-BA4F-A37C-A16DCFC8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31152F-8066-E9CA-0325-384EBAED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5E742-3025-B7A0-FB6A-316F6E42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9965E5-84EE-E5ED-5D76-082470C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396661-DE75-063A-692F-75FCB357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05A9A-9389-348D-F05D-36C845CD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7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12B17D-2416-97F7-4D37-F15177C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BAACB-2025-6BCD-B6F5-EB4D076B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61368-BDAA-AA8F-FEE2-BC3DC0E8D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F76D-A274-44DF-AA5C-C1BD0ABA3A01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13398-F629-5905-B175-2B33CE91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D9379-4616-A10C-1968-5CCCCD6E7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06C4-8B39-4E9D-A874-C58896037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Ein Bild, das Grafiken, Schrift, Typografie, Grafikdesign enthält.&#10;&#10;Automatisch generierte Beschreibung">
            <a:extLst>
              <a:ext uri="{FF2B5EF4-FFF2-40B4-BE49-F238E27FC236}">
                <a16:creationId xmlns:a16="http://schemas.microsoft.com/office/drawing/2014/main" id="{952E3C2B-D4D6-ADD6-0438-1031F3BD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5" y="-183422"/>
            <a:ext cx="6142949" cy="2128093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AAF4CE6-9961-861D-69CA-FFF2DA2ED7B4}"/>
              </a:ext>
            </a:extLst>
          </p:cNvPr>
          <p:cNvSpPr/>
          <p:nvPr/>
        </p:nvSpPr>
        <p:spPr>
          <a:xfrm>
            <a:off x="2719603" y="4754881"/>
            <a:ext cx="1765455" cy="16431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 den altbewährten Sprites von früher.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02F0437-5F18-4416-38B4-CAF4212D3EF4}"/>
              </a:ext>
            </a:extLst>
          </p:cNvPr>
          <p:cNvSpPr/>
          <p:nvPr/>
        </p:nvSpPr>
        <p:spPr>
          <a:xfrm>
            <a:off x="2719603" y="2206291"/>
            <a:ext cx="1765455" cy="183794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ikonische Spiel aus dem Jahre 1981 ist endlich wieder zurück. 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B89A81C-7093-78F4-C86B-22D083F01F75}"/>
              </a:ext>
            </a:extLst>
          </p:cNvPr>
          <p:cNvGrpSpPr/>
          <p:nvPr/>
        </p:nvGrpSpPr>
        <p:grpSpPr>
          <a:xfrm>
            <a:off x="4815021" y="2202137"/>
            <a:ext cx="2644525" cy="2280571"/>
            <a:chOff x="5706513" y="2303227"/>
            <a:chExt cx="2644525" cy="2280571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E6B3C0AD-CCE9-8DAE-2274-F6361056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6601" y="2303227"/>
              <a:ext cx="2624437" cy="2280571"/>
            </a:xfrm>
            <a:prstGeom prst="roundRect">
              <a:avLst>
                <a:gd name="adj" fmla="val 15911"/>
              </a:avLst>
            </a:prstGeom>
            <a:ln>
              <a:solidFill>
                <a:srgbClr val="32A73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DF99F9B-D616-3D34-E7E3-FA18EC032512}"/>
                </a:ext>
              </a:extLst>
            </p:cNvPr>
            <p:cNvSpPr/>
            <p:nvPr/>
          </p:nvSpPr>
          <p:spPr>
            <a:xfrm>
              <a:off x="5706513" y="2303227"/>
              <a:ext cx="2644525" cy="2280571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E3773592-E1DF-27A4-0BDD-B598F9C45BF8}"/>
              </a:ext>
            </a:extLst>
          </p:cNvPr>
          <p:cNvSpPr/>
          <p:nvPr/>
        </p:nvSpPr>
        <p:spPr>
          <a:xfrm>
            <a:off x="5005057" y="5054913"/>
            <a:ext cx="2284539" cy="139032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Bewege mit Hilfe der Pfeiltasten den animierten Frosch bis zum Ziel.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6E9FD96-069D-BCB4-CB84-165AAC6294E3}"/>
              </a:ext>
            </a:extLst>
          </p:cNvPr>
          <p:cNvSpPr/>
          <p:nvPr/>
        </p:nvSpPr>
        <p:spPr>
          <a:xfrm>
            <a:off x="7789507" y="2202137"/>
            <a:ext cx="1765455" cy="183794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Wähl deinen Frosch und den Spielmodus, der am besten zu dir passt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F7803D22-E736-3687-BB14-F8220BDA0553}"/>
              </a:ext>
            </a:extLst>
          </p:cNvPr>
          <p:cNvSpPr/>
          <p:nvPr/>
        </p:nvSpPr>
        <p:spPr>
          <a:xfrm>
            <a:off x="7789507" y="4754881"/>
            <a:ext cx="1785545" cy="16431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 auf das du dich nicht von den Hindernissen erwischen lässt.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6D7A230F-5FF1-5F97-AF87-AEC3EE91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8" y="126547"/>
            <a:ext cx="1709240" cy="1508153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0433796-3696-F196-9915-E7F54184347E}"/>
              </a:ext>
            </a:extLst>
          </p:cNvPr>
          <p:cNvGrpSpPr/>
          <p:nvPr/>
        </p:nvGrpSpPr>
        <p:grpSpPr>
          <a:xfrm>
            <a:off x="9884923" y="1441711"/>
            <a:ext cx="2036974" cy="1520852"/>
            <a:chOff x="9332445" y="647878"/>
            <a:chExt cx="2152698" cy="156756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F4DD4DE-D4F5-F228-DA57-F63E902B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6633" y="649703"/>
              <a:ext cx="2128510" cy="1565736"/>
            </a:xfrm>
            <a:prstGeom prst="round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B3A145CC-0BEA-5081-F07E-D2D4B5A4A2D0}"/>
                </a:ext>
              </a:extLst>
            </p:cNvPr>
            <p:cNvSpPr/>
            <p:nvPr/>
          </p:nvSpPr>
          <p:spPr>
            <a:xfrm>
              <a:off x="9332445" y="647878"/>
              <a:ext cx="2128489" cy="1565737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356D8A6-0AD7-D483-3514-0AA7B9C2C3D3}"/>
              </a:ext>
            </a:extLst>
          </p:cNvPr>
          <p:cNvGrpSpPr/>
          <p:nvPr/>
        </p:nvGrpSpPr>
        <p:grpSpPr>
          <a:xfrm>
            <a:off x="9884923" y="3382034"/>
            <a:ext cx="2099471" cy="1717596"/>
            <a:chOff x="349226" y="2423451"/>
            <a:chExt cx="1643214" cy="1458271"/>
          </a:xfrm>
        </p:grpSpPr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C7D4373A-6193-1A34-947F-FA424113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35" r="7763"/>
            <a:stretch/>
          </p:blipFill>
          <p:spPr>
            <a:xfrm>
              <a:off x="349226" y="2423451"/>
              <a:ext cx="1643214" cy="1458270"/>
            </a:xfrm>
            <a:prstGeom prst="round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A59F608-28E2-BAF6-3CA5-00F5D35885E4}"/>
                </a:ext>
              </a:extLst>
            </p:cNvPr>
            <p:cNvSpPr/>
            <p:nvPr/>
          </p:nvSpPr>
          <p:spPr>
            <a:xfrm>
              <a:off x="349226" y="2423452"/>
              <a:ext cx="1643214" cy="1458270"/>
            </a:xfrm>
            <a:prstGeom prst="roundRect">
              <a:avLst/>
            </a:prstGeom>
            <a:noFill/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63" name="Grafik 62">
            <a:extLst>
              <a:ext uri="{FF2B5EF4-FFF2-40B4-BE49-F238E27FC236}">
                <a16:creationId xmlns:a16="http://schemas.microsoft.com/office/drawing/2014/main" id="{F01B8671-33F8-34D5-8E42-B073BA8F8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66" y="4840243"/>
            <a:ext cx="1573254" cy="1819666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A7DB06A3-7D8C-33F7-00FA-84075F51F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7608" y="5414518"/>
            <a:ext cx="1225464" cy="124236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CE6AE659-6B5B-A314-A042-D45D4C5183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78" y="379452"/>
            <a:ext cx="2725131" cy="656826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7DF5F08C-15A0-FED5-3DB9-15CABE522483}"/>
              </a:ext>
            </a:extLst>
          </p:cNvPr>
          <p:cNvGrpSpPr/>
          <p:nvPr/>
        </p:nvGrpSpPr>
        <p:grpSpPr>
          <a:xfrm>
            <a:off x="227696" y="2257833"/>
            <a:ext cx="2130068" cy="1837941"/>
            <a:chOff x="259572" y="2548521"/>
            <a:chExt cx="2130068" cy="18379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CC52FB4-53DB-C3E7-0D63-E9E84D8FEA45}"/>
                </a:ext>
              </a:extLst>
            </p:cNvPr>
            <p:cNvSpPr/>
            <p:nvPr/>
          </p:nvSpPr>
          <p:spPr>
            <a:xfrm>
              <a:off x="259572" y="2548521"/>
              <a:ext cx="2130068" cy="1837941"/>
            </a:xfrm>
            <a:prstGeom prst="roundRect">
              <a:avLst/>
            </a:prstGeom>
            <a:solidFill>
              <a:srgbClr val="000046"/>
            </a:solidFill>
            <a:ln>
              <a:solidFill>
                <a:srgbClr val="32A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 descr="Ein Bild, das Pixel, Farbigkeit, Grafiken enthält.&#10;&#10;Automatisch generierte Beschreibung">
              <a:extLst>
                <a:ext uri="{FF2B5EF4-FFF2-40B4-BE49-F238E27FC236}">
                  <a16:creationId xmlns:a16="http://schemas.microsoft.com/office/drawing/2014/main" id="{F68EA3BB-88AD-CDF2-EEC1-BD1ED3A0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57" y="2784491"/>
              <a:ext cx="619211" cy="619211"/>
            </a:xfrm>
            <a:prstGeom prst="rect">
              <a:avLst/>
            </a:prstGeom>
          </p:spPr>
        </p:pic>
        <p:pic>
          <p:nvPicPr>
            <p:cNvPr id="69" name="Grafik 68" descr="Ein Bild, das Pixel, Farbigkeit, Design enthält.&#10;&#10;Automatisch generierte Beschreibung">
              <a:extLst>
                <a:ext uri="{FF2B5EF4-FFF2-40B4-BE49-F238E27FC236}">
                  <a16:creationId xmlns:a16="http://schemas.microsoft.com/office/drawing/2014/main" id="{7EE76A79-52F8-FD28-84AF-548DF1A5F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292" y="2790236"/>
              <a:ext cx="514422" cy="562053"/>
            </a:xfrm>
            <a:prstGeom prst="rect">
              <a:avLst/>
            </a:prstGeom>
          </p:spPr>
        </p:pic>
        <p:pic>
          <p:nvPicPr>
            <p:cNvPr id="71" name="Grafik 70" descr="Ein Bild, das Reihe, Pixel, Symbol, Design enthält.&#10;&#10;Automatisch generierte Beschreibung">
              <a:extLst>
                <a:ext uri="{FF2B5EF4-FFF2-40B4-BE49-F238E27FC236}">
                  <a16:creationId xmlns:a16="http://schemas.microsoft.com/office/drawing/2014/main" id="{E4695EA1-DC4C-FBB9-D733-A85256BE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05" y="3639672"/>
              <a:ext cx="647790" cy="523948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98F71724-988F-2ABE-22FF-908E282B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77" y="3662898"/>
              <a:ext cx="657721" cy="523947"/>
            </a:xfrm>
            <a:prstGeom prst="rect">
              <a:avLst/>
            </a:prstGeom>
          </p:spPr>
        </p:pic>
      </p:grpSp>
      <p:sp>
        <p:nvSpPr>
          <p:cNvPr id="80" name="Pfeil: gebogen 79">
            <a:extLst>
              <a:ext uri="{FF2B5EF4-FFF2-40B4-BE49-F238E27FC236}">
                <a16:creationId xmlns:a16="http://schemas.microsoft.com/office/drawing/2014/main" id="{4D73F303-C203-7545-0EDA-EA26D9833AAD}"/>
              </a:ext>
            </a:extLst>
          </p:cNvPr>
          <p:cNvSpPr/>
          <p:nvPr/>
        </p:nvSpPr>
        <p:spPr>
          <a:xfrm rot="16200000">
            <a:off x="1595406" y="4326038"/>
            <a:ext cx="1274260" cy="974139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gebogen 81">
            <a:extLst>
              <a:ext uri="{FF2B5EF4-FFF2-40B4-BE49-F238E27FC236}">
                <a16:creationId xmlns:a16="http://schemas.microsoft.com/office/drawing/2014/main" id="{85E77CA1-FE1A-FA39-4BD3-095F1B75C13F}"/>
              </a:ext>
            </a:extLst>
          </p:cNvPr>
          <p:cNvSpPr/>
          <p:nvPr/>
        </p:nvSpPr>
        <p:spPr>
          <a:xfrm>
            <a:off x="8590091" y="1648779"/>
            <a:ext cx="1274260" cy="552473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E34B788-06D0-A417-B152-CDFC8C4CE1A9}"/>
              </a:ext>
            </a:extLst>
          </p:cNvPr>
          <p:cNvSpPr>
            <a:spLocks/>
          </p:cNvSpPr>
          <p:nvPr/>
        </p:nvSpPr>
        <p:spPr>
          <a:xfrm flipV="1">
            <a:off x="8590573" y="4040078"/>
            <a:ext cx="1274260" cy="552473"/>
          </a:xfrm>
          <a:prstGeom prst="ben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32A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42" grpId="0" animBg="1"/>
      <p:bldP spid="43" grpId="0" animBg="1"/>
      <p:bldP spid="45" grpId="0" animBg="1"/>
      <p:bldP spid="80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</dc:title>
  <dc:creator>Tim Heppekausen / BFWS121A</dc:creator>
  <cp:lastModifiedBy>Tim Heppekausen / BFWS121A</cp:lastModifiedBy>
  <cp:revision>9</cp:revision>
  <dcterms:created xsi:type="dcterms:W3CDTF">2023-06-12T14:19:11Z</dcterms:created>
  <dcterms:modified xsi:type="dcterms:W3CDTF">2023-06-18T14:22:35Z</dcterms:modified>
</cp:coreProperties>
</file>