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7272EE7-E318-423E-9BBD-1EADED27B912}" type="datetime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09/04/2020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9619CFE-0719-42DC-8497-C079ACB4A5D3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BE6867A-0310-4101-AA6C-12AEFD1D2032}" type="datetime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09/04/2020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A05EF6-7E9A-4F28-A5D6-249944C256CC}" type="slidenum">
              <a:rPr b="0" lang="fr-F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fr-F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T5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Grain 4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4" name="Picture 6" descr=""/>
          <p:cNvPicPr/>
          <p:nvPr/>
        </p:nvPicPr>
        <p:blipFill>
          <a:blip r:embed="rId1"/>
          <a:stretch/>
        </p:blipFill>
        <p:spPr>
          <a:xfrm rot="10800000">
            <a:off x="7340760" y="4711680"/>
            <a:ext cx="2488680" cy="256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90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91" restart="whenNotActive" nodeType="interactiveSeq" fill="hold">
                <p:childTnLst>
                  <p:par>
                    <p:cTn id="92" fill="hold">
                      <p:stCondLst/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95" restart="whenNotActive" nodeType="interactiveSeq" fill="hold">
                <p:childTnLst>
                  <p:par>
                    <p:cTn id="96" fill="hold">
                      <p:stCondLst/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Grain 01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 rot="10800000">
            <a:off x="8158320" y="4747320"/>
            <a:ext cx="3060360" cy="281916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9594360" y="1147320"/>
            <a:ext cx="155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Starts off basal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735840" y="3981960"/>
            <a:ext cx="1668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lots of prismatic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04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05" restart="whenNotActive" nodeType="interactiveSeq" fill="hold">
                <p:childTnLst>
                  <p:par>
                    <p:cTn id="106" fill="hold">
                      <p:stCondLst/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09" restart="whenNotActive" nodeType="interactiveSeq" fill="hold">
                <p:childTnLst>
                  <p:par>
                    <p:cTn id="110" fill="hold">
                      <p:stCondLst/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Grain 16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0" name="Picture 4" descr=""/>
          <p:cNvPicPr/>
          <p:nvPr/>
        </p:nvPicPr>
        <p:blipFill>
          <a:blip r:embed="rId1"/>
          <a:stretch/>
        </p:blipFill>
        <p:spPr>
          <a:xfrm rot="10800000">
            <a:off x="8703360" y="3473640"/>
            <a:ext cx="3298320" cy="2554560"/>
          </a:xfrm>
          <a:prstGeom prst="rect">
            <a:avLst/>
          </a:prstGeom>
          <a:ln>
            <a:noFill/>
          </a:ln>
        </p:spPr>
      </p:pic>
      <p:pic>
        <p:nvPicPr>
          <p:cNvPr id="111" name="Picture 8" descr=""/>
          <p:cNvPicPr/>
          <p:nvPr/>
        </p:nvPicPr>
        <p:blipFill>
          <a:blip r:embed="rId2"/>
          <a:stretch/>
        </p:blipFill>
        <p:spPr>
          <a:xfrm rot="10800000">
            <a:off x="8703360" y="6356520"/>
            <a:ext cx="3298320" cy="260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118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19" restart="whenNotActive" nodeType="interactiveSeq" fill="hold">
                <p:childTnLst>
                  <p:par>
                    <p:cTn id="120" fill="hold">
                      <p:stCondLst/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23" restart="whenNotActive" nodeType="interactiveSeq" fill="hold">
                <p:childTnLst>
                  <p:par>
                    <p:cTn id="124" fill="hold">
                      <p:stCondLst/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 rot="16200000">
            <a:off x="2938680" y="1037880"/>
            <a:ext cx="5981400" cy="54478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" descr=""/>
          <p:cNvPicPr/>
          <p:nvPr/>
        </p:nvPicPr>
        <p:blipFill>
          <a:blip r:embed="rId1"/>
          <a:srcRect l="0" t="15823" r="0" b="10463"/>
          <a:stretch/>
        </p:blipFill>
        <p:spPr>
          <a:xfrm rot="10800000">
            <a:off x="5543280" y="6648120"/>
            <a:ext cx="5369760" cy="5473440"/>
          </a:xfrm>
          <a:prstGeom prst="rect">
            <a:avLst/>
          </a:prstGeom>
          <a:ln>
            <a:noFill/>
          </a:ln>
        </p:spPr>
      </p:pic>
      <p:pic>
        <p:nvPicPr>
          <p:cNvPr id="87" name="Picture 10" descr=""/>
          <p:cNvPicPr/>
          <p:nvPr/>
        </p:nvPicPr>
        <p:blipFill>
          <a:blip r:embed="rId2"/>
          <a:srcRect l="14689" t="0" r="14041" b="0"/>
          <a:stretch/>
        </p:blipFill>
        <p:spPr>
          <a:xfrm rot="10800000">
            <a:off x="12018960" y="6648120"/>
            <a:ext cx="5810400" cy="54734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1172160" y="0"/>
            <a:ext cx="27511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Basal Slip Traces</a:t>
            </a:r>
            <a:endParaRPr b="0"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275200" y="855000"/>
            <a:ext cx="1165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EBSD / TSL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8408520" y="864360"/>
            <a:ext cx="140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DCT / Python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Grain 9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Picture 10" descr=""/>
          <p:cNvPicPr/>
          <p:nvPr/>
        </p:nvPicPr>
        <p:blipFill>
          <a:blip r:embed="rId1"/>
          <a:stretch/>
        </p:blipFill>
        <p:spPr>
          <a:xfrm rot="10800000">
            <a:off x="9337680" y="4560840"/>
            <a:ext cx="4088880" cy="286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6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7" restart="whenNotActive" nodeType="interactiveSeq" fill="hold">
                <p:childTnLst>
                  <p:par>
                    <p:cTn id="8" fill="hold">
                      <p:stCondLst/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1" restart="whenNotActive" nodeType="interactiveSeq" fill="hold">
                <p:childTnLst>
                  <p:par>
                    <p:cTn id="12" fill="hold">
                      <p:stCondLst/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Grain 24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4" name="Picture 6" descr=""/>
          <p:cNvPicPr/>
          <p:nvPr/>
        </p:nvPicPr>
        <p:blipFill>
          <a:blip r:embed="rId1"/>
          <a:stretch/>
        </p:blipFill>
        <p:spPr>
          <a:xfrm rot="10800000">
            <a:off x="8213040" y="4764240"/>
            <a:ext cx="2998080" cy="279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20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1" restart="whenNotActive" nodeType="interactiveSeq" fill="hold">
                <p:childTnLst>
                  <p:par>
                    <p:cTn id="22" fill="hold">
                      <p:stCondLst/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5" restart="whenNotActive" nodeType="interactiveSeq" fill="hold">
                <p:childTnLst>
                  <p:par>
                    <p:cTn id="26" fill="hold">
                      <p:stCondLst/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Grain 32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6" name="Picture 6" descr=""/>
          <p:cNvPicPr/>
          <p:nvPr/>
        </p:nvPicPr>
        <p:blipFill>
          <a:blip r:embed="rId1"/>
          <a:stretch/>
        </p:blipFill>
        <p:spPr>
          <a:xfrm rot="10800000">
            <a:off x="8160120" y="5361840"/>
            <a:ext cx="3162240" cy="296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34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5" restart="whenNotActive" nodeType="interactiveSeq" fill="hold">
                <p:childTnLst>
                  <p:par>
                    <p:cTn id="36" fill="hold">
                      <p:stCondLst/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9" restart="whenNotActive" nodeType="interactiveSeq" fill="hold">
                <p:childTnLst>
                  <p:par>
                    <p:cTn id="40" fill="hold">
                      <p:stCondLst/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Grain 66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 rot="10800000">
            <a:off x="9285840" y="5764320"/>
            <a:ext cx="3632760" cy="339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48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49" restart="whenNotActive" nodeType="interactiveSeq" fill="hold">
                <p:childTnLst>
                  <p:par>
                    <p:cTn id="50" fill="hold">
                      <p:stCondLst/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53" restart="whenNotActive" nodeType="interactiveSeq" fill="hold">
                <p:childTnLst>
                  <p:par>
                    <p:cTn id="54" fill="hold">
                      <p:stCondLst/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Grain 17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0" name="Picture 7" descr=""/>
          <p:cNvPicPr/>
          <p:nvPr/>
        </p:nvPicPr>
        <p:blipFill>
          <a:blip r:embed="rId1"/>
          <a:stretch/>
        </p:blipFill>
        <p:spPr>
          <a:xfrm rot="10800000">
            <a:off x="7182000" y="4470480"/>
            <a:ext cx="2171520" cy="208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62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63" restart="whenNotActive" nodeType="interactiveSeq" fill="hold">
                <p:childTnLst>
                  <p:par>
                    <p:cTn id="64" fill="hold">
                      <p:stCondLst/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67" restart="whenNotActive" nodeType="interactiveSeq" fill="hold">
                <p:childTnLst>
                  <p:par>
                    <p:cTn id="68" fill="hold">
                      <p:stCondLst/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0"/>
            <a:ext cx="10515240" cy="707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Grain 12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Picture 6" descr=""/>
          <p:cNvPicPr/>
          <p:nvPr/>
        </p:nvPicPr>
        <p:blipFill>
          <a:blip r:embed="rId1"/>
          <a:stretch/>
        </p:blipFill>
        <p:spPr>
          <a:xfrm rot="10800000">
            <a:off x="7213680" y="4375080"/>
            <a:ext cx="2234880" cy="189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  <p:par>
                                <p:cTn id="76" nodeType="with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77" restart="whenNotActive" nodeType="interactiveSeq" fill="hold">
                <p:childTnLst>
                  <p:par>
                    <p:cTn id="78" fill="hold">
                      <p:stCondLst/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81" restart="whenNotActive" nodeType="interactiveSeq" fill="hold">
                <p:childTnLst>
                  <p:par>
                    <p:cTn id="82" fill="hold">
                      <p:stCondLst/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LibreOffice/5.3.6.1$Linux_X86_64 LibreOffice_project/30$Build-1</Application>
  <Words>34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2020-04-09T12:49:26Z</dcterms:created>
  <dc:creator>Patrick Callahan</dc:creator>
  <dc:description/>
  <dc:language>fr-FR</dc:language>
  <cp:lastModifiedBy>Patrick Callahan</cp:lastModifiedBy>
  <dcterms:modified xsi:type="dcterms:W3CDTF">2020-04-09T14:52:49Z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18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