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57" r:id="rId3"/>
    <p:sldId id="358" r:id="rId4"/>
    <p:sldId id="362" r:id="rId5"/>
    <p:sldId id="359" r:id="rId6"/>
    <p:sldId id="360" r:id="rId7"/>
    <p:sldId id="363" r:id="rId8"/>
    <p:sldId id="361" r:id="rId9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나눔명조 ExtraBold" panose="02020603020101020101" pitchFamily="18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8" autoAdjust="0"/>
    <p:restoredTop sz="84848" autoAdjust="0"/>
  </p:normalViewPr>
  <p:slideViewPr>
    <p:cSldViewPr snapToGrid="0">
      <p:cViewPr varScale="1">
        <p:scale>
          <a:sx n="111" d="100"/>
          <a:sy n="111" d="100"/>
        </p:scale>
        <p:origin x="28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38E1-C5B2-4811-AB69-F27ABC1CFB4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E848C-1B93-4561-8F8D-2D7FAB1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7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848C-1B93-4561-8F8D-2D7FAB1A4D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9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이날 이후엔 기획 수정 불가능</a:t>
            </a:r>
            <a:endParaRPr lang="en-US" altLang="ko-KR" dirty="0" smtClean="0"/>
          </a:p>
          <a:p>
            <a:r>
              <a:rPr lang="ko-KR" altLang="en-US" dirty="0" smtClean="0"/>
              <a:t>늦게 제출하면 하루에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 감점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848C-1B93-4561-8F8D-2D7FAB1A4D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7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내용이 빠짐없이 들어가야 함</a:t>
            </a:r>
            <a:endParaRPr lang="en-US" altLang="ko-KR" dirty="0" smtClean="0"/>
          </a:p>
          <a:p>
            <a:r>
              <a:rPr lang="ko-KR" altLang="en-US" dirty="0" smtClean="0"/>
              <a:t>개발 일정은 구체적으로</a:t>
            </a:r>
            <a:endParaRPr lang="en-US" altLang="ko-KR" dirty="0" smtClean="0"/>
          </a:p>
          <a:p>
            <a:r>
              <a:rPr lang="ko-KR" altLang="en-US" dirty="0" smtClean="0"/>
              <a:t>몇</a:t>
            </a:r>
            <a:r>
              <a:rPr lang="ko-KR" altLang="en-US" baseline="0" dirty="0" smtClean="0"/>
              <a:t> 월 몇 일에 뭘 할 것이다가 들어가야함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848C-1B93-4561-8F8D-2D7FAB1A4D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4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848C-1B93-4561-8F8D-2D7FAB1A4D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848C-1B93-4561-8F8D-2D7FAB1A4D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작품 설명서는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월말</a:t>
            </a:r>
            <a:r>
              <a:rPr lang="en-US" altLang="ko-KR" dirty="0" smtClean="0"/>
              <a:t>~8</a:t>
            </a:r>
            <a:r>
              <a:rPr lang="ko-KR" altLang="en-US" dirty="0" smtClean="0"/>
              <a:t>월 초에 </a:t>
            </a:r>
            <a:r>
              <a:rPr lang="ko-KR" altLang="en-US" dirty="0" err="1" smtClean="0"/>
              <a:t>올라갈거에요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848C-1B93-4561-8F8D-2D7FAB1A4D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848C-1B93-4561-8F8D-2D7FAB1A4D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7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848C-1B93-4561-8F8D-2D7FAB1A4D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3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50" y="-1"/>
            <a:ext cx="12197650" cy="685482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-5650" y="-1"/>
            <a:ext cx="12197650" cy="685800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6F0-5A84-4A92-A6BD-103CD21C9A5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3252-CC18-4F00-BBF4-874D0EE5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51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6F0-5A84-4A92-A6BD-103CD21C9A5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3252-CC18-4F00-BBF4-874D0EE5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6F0-5A84-4A92-A6BD-103CD21C9A5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3252-CC18-4F00-BBF4-874D0EE5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50" y="-1"/>
            <a:ext cx="12197650" cy="685482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-5650" y="-1"/>
            <a:ext cx="12197650" cy="685800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BF6F0-5A84-4A92-A6BD-103CD21C9A51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A43252-CC18-4F00-BBF4-874D0EE50E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3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6F0-5A84-4A92-A6BD-103CD21C9A5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3252-CC18-4F00-BBF4-874D0EE5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7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6F0-5A84-4A92-A6BD-103CD21C9A5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3252-CC18-4F00-BBF4-874D0EE5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6F0-5A84-4A92-A6BD-103CD21C9A5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3252-CC18-4F00-BBF4-874D0EE5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6F0-5A84-4A92-A6BD-103CD21C9A5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3252-CC18-4F00-BBF4-874D0EE5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5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26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6F0-5A84-4A92-A6BD-103CD21C9A5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3252-CC18-4F00-BBF4-874D0EE5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3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F6F0-5A84-4A92-A6BD-103CD21C9A5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3252-CC18-4F00-BBF4-874D0EE5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F6F0-5A84-4A92-A6BD-103CD21C9A5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3252-CC18-4F00-BBF4-874D0EE5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50" y="-1"/>
            <a:ext cx="12197650" cy="68548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5650" y="-1"/>
            <a:ext cx="12197650" cy="685800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1175" y="1531437"/>
            <a:ext cx="9144000" cy="2387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/>
              </a:rPr>
              <a:t>Game Programming</a:t>
            </a:r>
            <a:br>
              <a:rPr lang="en-US" altLang="ko-KR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/>
              </a:rPr>
              <a:t>-Console Game Project</a:t>
            </a:r>
            <a:endParaRPr lang="ko-KR" altLang="en-US" sz="24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6975" y="6321426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백승훈</a:t>
            </a:r>
            <a:endParaRPr lang="ko-KR" altLang="en-US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8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724" y="233756"/>
            <a:ext cx="11096553" cy="6558929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기획서 제출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오후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11:59:59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bagzaru3690@gmail.com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0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724" y="233756"/>
            <a:ext cx="11096553" cy="6558929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제목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의도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스토리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조작법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구조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소개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설명서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일정★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★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★</a:t>
            </a:r>
          </a:p>
        </p:txBody>
      </p:sp>
    </p:spTree>
    <p:extLst>
      <p:ext uri="{BB962C8B-B14F-4D97-AF65-F5344CB8AC3E}">
        <p14:creationId xmlns:p14="http://schemas.microsoft.com/office/powerpoint/2010/main" val="10754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724" y="233756"/>
            <a:ext cx="11096553" cy="6558929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평가 항목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내용이 다 작성되어 있는가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일정을 구체적으로 적었는가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내용과 프로젝트 내용이 일치하는가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0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724" y="233756"/>
            <a:ext cx="11096553" cy="6558929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콘솔 게임 프로젝트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오후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11:59:59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9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724" y="233756"/>
            <a:ext cx="11096553" cy="6558929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작품 설명서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설명서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 파일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소스 코드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 영상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(5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6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724" y="233756"/>
            <a:ext cx="11096553" cy="6558929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C++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요소가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 이상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들어가야 합니다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Ex)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상속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string,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오버로딩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3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724" y="233756"/>
            <a:ext cx="11096553" cy="6558929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작품 설명서 양식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제출 방법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말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 8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초에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페이스북 그룹에 올라갈 예정입니다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4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78</Words>
  <Application>Microsoft Office PowerPoint</Application>
  <PresentationFormat>와이드스크린</PresentationFormat>
  <Paragraphs>23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나눔스퀘어라운드 Bold</vt:lpstr>
      <vt:lpstr>맑은 고딕</vt:lpstr>
      <vt:lpstr>나눔명조 ExtraBold</vt:lpstr>
      <vt:lpstr>Arial</vt:lpstr>
      <vt:lpstr>Office 테마</vt:lpstr>
      <vt:lpstr>Game Programming -Console Game Project</vt:lpstr>
      <vt:lpstr>기획서 제출 7월 21일 오후 11:59:59까지 bagzaru3690@gmail.com</vt:lpstr>
      <vt:lpstr>1. 게임 제목 2. 기획 의도 3. 게임 스토리or배경 4. 조작법 5. 게임 구조 6. 게임 소개(사용 설명서) 7. 개발 일정★ ★ ★</vt:lpstr>
      <vt:lpstr>평가 항목 1. 모든 내용이 다 작성되어 있는가 2. 개발 일정을 구체적으로 적었는가 3. 기획 내용과 프로젝트 내용이 일치하는가</vt:lpstr>
      <vt:lpstr>콘솔 게임 프로젝트 8월 15일 오후 11:59:59까지</vt:lpstr>
      <vt:lpstr>1. 작품 설명서 (사용 설명서) 2. 실행 파일 3. 소스 코드 4. 시연 영상(5분)</vt:lpstr>
      <vt:lpstr>C++ 요소가 3가지 이상 들어가야 합니다. Ex) 클래스, 상속, string, 함수 오버로딩…</vt:lpstr>
      <vt:lpstr>작품 설명서 양식&amp;제출 방법 7월 말 ~ 8월 초에 페이스북 그룹에 올라갈 예정입니다.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</dc:title>
  <dc:creator>user</dc:creator>
  <cp:lastModifiedBy>user</cp:lastModifiedBy>
  <cp:revision>113</cp:revision>
  <dcterms:created xsi:type="dcterms:W3CDTF">2019-07-04T06:26:26Z</dcterms:created>
  <dcterms:modified xsi:type="dcterms:W3CDTF">2019-07-18T09:58:48Z</dcterms:modified>
</cp:coreProperties>
</file>