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  <p:sldId id="270" r:id="rId5"/>
    <p:sldId id="262" r:id="rId6"/>
    <p:sldId id="26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3726" autoAdjust="0"/>
  </p:normalViewPr>
  <p:slideViewPr>
    <p:cSldViewPr snapToGrid="0">
      <p:cViewPr varScale="1">
        <p:scale>
          <a:sx n="80" d="100"/>
          <a:sy n="80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A95B64-BFCB-4683-8269-697A43E37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53FFA1-FB50-4318-8ADE-07B4BFF1D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078623-BDC0-4036-B90C-E8F7CBB2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71CB30-42C4-4007-9870-8ACE89AA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E38223-37CC-44BD-8368-4276FCF9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404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668AE2-73A6-4598-B9A8-BFEFAC75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DF049E-3F5A-46A7-ABE3-2EE29E9E1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38F789-22EA-4B59-8D4D-08F488E9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6E7303-EB7F-492D-BD5E-0D8E4AEB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C646C0-6504-45F1-8F05-331297DE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190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2A507EA-47A4-4862-8D84-2B981248F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FB5565-4FF9-44DE-AD8A-5E08C7E1E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C293CB-F223-4340-B226-BF448B2C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581DBA-6FB4-4246-BA71-ECB4D202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79E3F9-ADE0-4B54-8133-97D8B02F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5162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BF8C04-49F2-40FA-B08B-6E2F30A2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2EF70-339C-42B8-B5D0-0A76AC83D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5C6C81-A5E1-4FEA-AFDE-B6226E0A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2716E6-52BE-402B-BB36-414E67FA5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5C08B-A213-4BFE-9A69-42135482C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371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D72572-75FE-4A47-93B0-963B7853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A7C21A-6B22-448C-9CA2-D45E564AE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1E34AD-6446-4D83-8128-1024367C7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542DA2-6008-484D-B833-0F6FAEE5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309D2E-8665-4D6B-86B7-B3FF60FE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2782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556537-AAAE-4526-ABA7-FC1FB7A3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A832C7-2C82-4E1A-B3BE-9EA725F20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EB01CF-FA56-499D-A45A-6883CADAB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5DEC45-753F-492B-AB99-3A9D9F6C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2019-09-04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DF1C7E-F4AA-4079-B67F-E73F6EB58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55ACD6-213E-44EC-97F9-2C7EF5B4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7991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347F5B-0BA3-4BB8-9B4C-9E64AEBE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365848-6B04-4A8A-8BCF-6613DB57D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494E79-612D-49D8-82BA-76B32D9CA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00AF7C-ACF9-49BD-B46B-EA2A7CA15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B15895-A087-480E-9161-7A0E31F28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7CEDCD6-5BBC-4F08-BFA8-4467DE83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2019-09-04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F5D76EB-8E3F-4CD4-B556-A762268C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4B84F2B-8E3E-4294-9598-0C3DE109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1545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816702-880A-4406-8E3C-9401E720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A3C6895-28F0-4A9E-AB57-52B6F24D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2019-09-04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A5B5740-7871-44FA-B0D2-9A144D57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855C2A-0E07-4584-AF76-4DAAE50D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8782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D556BF-5EF2-4960-999E-E053652B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2019-09-04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CE58C8-4E6D-44A1-8ADB-5D468F5E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4E9E0F-D495-457E-92A5-72927E35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52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20F48-AACF-49BE-B798-3970788D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7B41F2-E2FA-45BE-9A25-EB270C7F7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1624EB-5D8E-4B7E-80BC-66ACC34A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37C191-1906-4B9F-9F5B-79F92AC3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2019-09-04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F94506-6398-4225-8C5C-AB5B680A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6819D8-9BE6-46A9-A391-DCBEF831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217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EB23F9-BB2B-4EC8-A7B5-B68BBA986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20F36A-82F4-462A-823A-8138F40BC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B9E95D-9C10-4F0B-97B4-0D652A6AE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3FCFD5-435E-476C-B3C1-7091685E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2019-09-04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0C2CD1-2F7A-4F69-8E3E-9A8D4C4B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CA6025-A62F-4EA5-A904-C1F50ED4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089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057097E-361B-4F18-BBC9-C81BFA3A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C319C2-1A19-4055-A93F-E6FDC2CA3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13DDEC-805D-4112-A94D-D8DC37D9F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65F54-2C39-49C3-869E-A4B3EAB778E5}" type="datetimeFigureOut">
              <a:rPr lang="fr-CA" smtClean="0"/>
              <a:t>2019-09-04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846B26-484B-4D57-913B-2E2B25F90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63008F-D334-4F7C-A206-66A1DB0A8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0755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jschart.com/examples.php" TargetMode="External"/><Relationship Id="rId2" Type="http://schemas.openxmlformats.org/officeDocument/2006/relationships/hyperlink" Target="http://localhost/workplace/ProjetIMR/1_Projet_IM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4B0B91-2EF5-49EE-B939-5A4A266D7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CA" dirty="0" err="1"/>
              <a:t>Projet</a:t>
            </a:r>
            <a:r>
              <a:rPr lang="en-CA" dirty="0"/>
              <a:t> IMR</a:t>
            </a:r>
            <a:endParaRPr lang="fr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3498E3-8965-42F7-82E4-289B372F4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CA" sz="2000" dirty="0" err="1"/>
              <a:t>Heptagone</a:t>
            </a:r>
            <a:r>
              <a:rPr lang="en-CA" sz="2000" dirty="0"/>
              <a:t> </a:t>
            </a:r>
            <a:r>
              <a:rPr lang="en-CA" sz="2000" dirty="0" err="1"/>
              <a:t>Média</a:t>
            </a:r>
            <a:endParaRPr lang="fr-CA" sz="2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673FD31-136A-49AF-89B7-6C7685206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9" r="3868" b="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69549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46F4D-BFD9-475C-AFB8-F3296487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5006336" cy="1325563"/>
          </a:xfrm>
        </p:spPr>
        <p:txBody>
          <a:bodyPr>
            <a:normAutofit/>
          </a:bodyPr>
          <a:lstStyle/>
          <a:p>
            <a:r>
              <a:rPr lang="fr-FR" dirty="0"/>
              <a:t>Déroulement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2C8F3E-BE27-45B0-899E-DEA35E689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421" y="2871982"/>
            <a:ext cx="4826458" cy="3181684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Récapitulatif</a:t>
            </a:r>
            <a:r>
              <a:rPr lang="en-US" sz="2400" dirty="0"/>
              <a:t> des </a:t>
            </a:r>
            <a:r>
              <a:rPr lang="en-US" sz="2400" dirty="0" err="1"/>
              <a:t>besoins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Démonstration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F0B8AF9-6008-4FC1-B03E-AF7F11288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8" r="3868" b="2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86037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46F4D-BFD9-475C-AFB8-F3296487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99" y="3225089"/>
            <a:ext cx="6172782" cy="1325563"/>
          </a:xfrm>
        </p:spPr>
        <p:txBody>
          <a:bodyPr>
            <a:normAutofit/>
          </a:bodyPr>
          <a:lstStyle/>
          <a:p>
            <a:r>
              <a:rPr lang="fr-FR" dirty="0"/>
              <a:t>Récapitulatif des besoins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F0B8AF9-6008-4FC1-B03E-AF7F11288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8" r="3868" b="2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07638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260D146-5FBF-4D59-80BE-9533358436FA}"/>
              </a:ext>
            </a:extLst>
          </p:cNvPr>
          <p:cNvSpPr/>
          <p:nvPr/>
        </p:nvSpPr>
        <p:spPr>
          <a:xfrm>
            <a:off x="2503717" y="519790"/>
            <a:ext cx="2419350" cy="120015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Consulter les </a:t>
            </a:r>
            <a:r>
              <a:rPr lang="en-CA" dirty="0" err="1"/>
              <a:t>statistiques</a:t>
            </a:r>
            <a:endParaRPr lang="fr-CA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10BC17E-9E2F-42D0-82E8-73EBCC3A7743}"/>
              </a:ext>
            </a:extLst>
          </p:cNvPr>
          <p:cNvSpPr/>
          <p:nvPr/>
        </p:nvSpPr>
        <p:spPr>
          <a:xfrm>
            <a:off x="6657977" y="419100"/>
            <a:ext cx="2419350" cy="120015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Interactions avec la carte</a:t>
            </a:r>
            <a:endParaRPr lang="fr-CA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D3F46F7-8D19-49E4-8EC7-0E5441A43172}"/>
              </a:ext>
            </a:extLst>
          </p:cNvPr>
          <p:cNvSpPr/>
          <p:nvPr/>
        </p:nvSpPr>
        <p:spPr>
          <a:xfrm>
            <a:off x="2727914" y="4899935"/>
            <a:ext cx="2419350" cy="120015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Consulter les </a:t>
            </a:r>
            <a:r>
              <a:rPr lang="en-CA" dirty="0" err="1"/>
              <a:t>données</a:t>
            </a:r>
            <a:r>
              <a:rPr lang="en-CA" dirty="0"/>
              <a:t> brutes</a:t>
            </a:r>
            <a:endParaRPr lang="fr-CA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37FE183-378E-4694-816D-FFDFA6C7B4F0}"/>
              </a:ext>
            </a:extLst>
          </p:cNvPr>
          <p:cNvSpPr/>
          <p:nvPr/>
        </p:nvSpPr>
        <p:spPr>
          <a:xfrm>
            <a:off x="1294042" y="2767691"/>
            <a:ext cx="2419350" cy="120015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Consulter les </a:t>
            </a:r>
            <a:r>
              <a:rPr lang="en-CA" dirty="0" err="1"/>
              <a:t>informations</a:t>
            </a:r>
            <a:r>
              <a:rPr lang="en-CA" dirty="0"/>
              <a:t> </a:t>
            </a:r>
            <a:r>
              <a:rPr lang="en-CA" dirty="0" err="1"/>
              <a:t>d’une</a:t>
            </a:r>
            <a:r>
              <a:rPr lang="en-CA" dirty="0"/>
              <a:t> </a:t>
            </a:r>
            <a:r>
              <a:rPr lang="en-CA" dirty="0" err="1"/>
              <a:t>bouée</a:t>
            </a:r>
            <a:endParaRPr lang="fr-CA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96347E1-1706-4654-8EEB-F79613CCC469}"/>
              </a:ext>
            </a:extLst>
          </p:cNvPr>
          <p:cNvSpPr/>
          <p:nvPr/>
        </p:nvSpPr>
        <p:spPr>
          <a:xfrm>
            <a:off x="7012283" y="5037700"/>
            <a:ext cx="2419350" cy="120015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Recherche sur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plage</a:t>
            </a:r>
            <a:r>
              <a:rPr lang="en-CA" dirty="0"/>
              <a:t> de </a:t>
            </a:r>
            <a:r>
              <a:rPr lang="en-CA" dirty="0" err="1"/>
              <a:t>données</a:t>
            </a:r>
            <a:endParaRPr lang="fr-CA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D8AD489-579E-4345-A979-47BD7A64D824}"/>
              </a:ext>
            </a:extLst>
          </p:cNvPr>
          <p:cNvSpPr/>
          <p:nvPr/>
        </p:nvSpPr>
        <p:spPr>
          <a:xfrm>
            <a:off x="8863693" y="2667000"/>
            <a:ext cx="2419350" cy="120015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Enregistrement</a:t>
            </a:r>
            <a:r>
              <a:rPr lang="en-CA" dirty="0"/>
              <a:t> des </a:t>
            </a:r>
            <a:r>
              <a:rPr lang="en-CA" dirty="0" err="1"/>
              <a:t>recherches</a:t>
            </a:r>
            <a:endParaRPr lang="fr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9E8888-EBF0-44B8-8E23-350423F5BA65}"/>
              </a:ext>
            </a:extLst>
          </p:cNvPr>
          <p:cNvSpPr/>
          <p:nvPr/>
        </p:nvSpPr>
        <p:spPr>
          <a:xfrm>
            <a:off x="4923067" y="2428875"/>
            <a:ext cx="2887433" cy="170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Scientifique</a:t>
            </a:r>
            <a:endParaRPr lang="fr-CA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7705A1D-8DBA-4255-B406-353C8CD7E3A1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6824663" y="1443492"/>
            <a:ext cx="187620" cy="1006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8945701-AAA8-40FC-893D-20446CA95DB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810500" y="3281363"/>
            <a:ext cx="1053193" cy="86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17B204F-DA83-4BE9-9101-9672A1AA2490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4568761" y="1544182"/>
            <a:ext cx="584262" cy="884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08C5536-5BA7-4AF1-B956-903E1020098F}"/>
              </a:ext>
            </a:extLst>
          </p:cNvPr>
          <p:cNvCxnSpPr>
            <a:cxnSpLocks/>
            <a:endCxn id="7" idx="6"/>
          </p:cNvCxnSpPr>
          <p:nvPr/>
        </p:nvCxnSpPr>
        <p:spPr>
          <a:xfrm flipH="1" flipV="1">
            <a:off x="3713392" y="3367766"/>
            <a:ext cx="1209675" cy="61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881DD59D-4867-4350-A569-BC096E54BB8E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4792958" y="4143375"/>
            <a:ext cx="354308" cy="932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D66AB79-2C82-4F01-A1D7-08BA6671B4E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875373" y="4120242"/>
            <a:ext cx="491216" cy="1093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83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46F4D-BFD9-475C-AFB8-F3296487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5006336" cy="1325563"/>
          </a:xfrm>
        </p:spPr>
        <p:txBody>
          <a:bodyPr>
            <a:normAutofit/>
          </a:bodyPr>
          <a:lstStyle/>
          <a:p>
            <a:r>
              <a:rPr lang="fr-FR" dirty="0"/>
              <a:t>Démonstration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2C8F3E-BE27-45B0-899E-DEA35E689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006336" cy="3181684"/>
          </a:xfrm>
        </p:spPr>
        <p:txBody>
          <a:bodyPr anchor="t">
            <a:normAutofit/>
          </a:bodyPr>
          <a:lstStyle/>
          <a:p>
            <a:r>
              <a:rPr lang="en-US" sz="1800" dirty="0">
                <a:hlinkClick r:id="rId2"/>
              </a:rPr>
              <a:t>http://localhost/workplace/ProjetIMR/1_Projet_IMR/</a:t>
            </a:r>
            <a:endParaRPr lang="en-US" sz="1800" dirty="0">
              <a:hlinkClick r:id="rId3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F0B8AF9-6008-4FC1-B03E-AF7F112882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8" r="3868" b="2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53875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C5BAD85-16AE-4B0A-8D19-2638CA70C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043" y="643466"/>
            <a:ext cx="571391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568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53</Words>
  <Application>Microsoft Office PowerPoint</Application>
  <PresentationFormat>Grand écran</PresentationFormat>
  <Paragraphs>16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Projet IMR</vt:lpstr>
      <vt:lpstr>Déroulement</vt:lpstr>
      <vt:lpstr>Récapitulatif des besoins</vt:lpstr>
      <vt:lpstr>Présentation PowerPoint</vt:lpstr>
      <vt:lpstr>Démonstration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creator>Estevan Gay</dc:creator>
  <cp:lastModifiedBy>Estevan Gay</cp:lastModifiedBy>
  <cp:revision>41</cp:revision>
  <dcterms:created xsi:type="dcterms:W3CDTF">2019-08-27T01:25:26Z</dcterms:created>
  <dcterms:modified xsi:type="dcterms:W3CDTF">2019-09-04T12:17:52Z</dcterms:modified>
</cp:coreProperties>
</file>