
<file path=[Content_Types].xml><?xml version="1.0" encoding="utf-8"?>
<Types xmlns="http://schemas.openxmlformats.org/package/2006/content-types">
  <Default Extension="jpg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72" r:id="rId4"/>
    <p:sldId id="278" r:id="rId5"/>
    <p:sldId id="279" r:id="rId6"/>
    <p:sldId id="280" r:id="rId7"/>
    <p:sldId id="273" r:id="rId8"/>
    <p:sldId id="268" r:id="rId9"/>
    <p:sldId id="281" r:id="rId10"/>
    <p:sldId id="28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3726" autoAdjust="0"/>
  </p:normalViewPr>
  <p:slideViewPr>
    <p:cSldViewPr snapToGrid="0">
      <p:cViewPr varScale="1">
        <p:scale>
          <a:sx n="80" d="100"/>
          <a:sy n="80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FA38E-94CB-4DB6-9D1F-E14D56FDE638}" type="datetimeFigureOut">
              <a:rPr lang="fr-CA" smtClean="0"/>
              <a:t>2019-09-18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30879-51EA-4F0B-AB56-EC392D3E121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581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1994 Magellan </a:t>
            </a:r>
            <a:r>
              <a:rPr lang="en-CA" dirty="0" err="1"/>
              <a:t>Geographix</a:t>
            </a:r>
            <a:r>
              <a:rPr lang="en-CA" dirty="0"/>
              <a:t> Santa Barbara, CA (800)929-4MAP Robinson Projection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30879-51EA-4F0B-AB56-EC392D3E121C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011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A95B64-BFCB-4683-8269-697A43E37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53FFA1-FB50-4318-8ADE-07B4BFF1D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078623-BDC0-4036-B90C-E8F7CBB2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71CB30-42C4-4007-9870-8ACE89AA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E38223-37CC-44BD-8368-4276FCF9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4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668AE2-73A6-4598-B9A8-BFEFAC75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DF049E-3F5A-46A7-ABE3-2EE29E9E1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38F789-22EA-4B59-8D4D-08F488E9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6E7303-EB7F-492D-BD5E-0D8E4AEB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C646C0-6504-45F1-8F05-331297DE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90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2A507EA-47A4-4862-8D84-2B981248F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FB5565-4FF9-44DE-AD8A-5E08C7E1E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C293CB-F223-4340-B226-BF448B2C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581DBA-6FB4-4246-BA71-ECB4D202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79E3F9-ADE0-4B54-8133-97D8B02F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162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F8C04-49F2-40FA-B08B-6E2F30A2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2EF70-339C-42B8-B5D0-0A76AC83D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5C6C81-A5E1-4FEA-AFDE-B6226E0A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2716E6-52BE-402B-BB36-414E67FA5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5C08B-A213-4BFE-9A69-42135482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371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72572-75FE-4A47-93B0-963B7853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A7C21A-6B22-448C-9CA2-D45E564AE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1E34AD-6446-4D83-8128-1024367C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542DA2-6008-484D-B833-0F6FAEE5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309D2E-8665-4D6B-86B7-B3FF60FE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782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56537-AAAE-4526-ABA7-FC1FB7A3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A832C7-2C82-4E1A-B3BE-9EA725F20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EB01CF-FA56-499D-A45A-6883CADAB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5DEC45-753F-492B-AB99-3A9D9F6C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DF1C7E-F4AA-4079-B67F-E73F6EB5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55ACD6-213E-44EC-97F9-2C7EF5B4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991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47F5B-0BA3-4BB8-9B4C-9E64AEBE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365848-6B04-4A8A-8BCF-6613DB57D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494E79-612D-49D8-82BA-76B32D9CA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00AF7C-ACF9-49BD-B46B-EA2A7CA15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B15895-A087-480E-9161-7A0E31F28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CEDCD6-5BBC-4F08-BFA8-4467DE83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2019-09-18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F5D76EB-8E3F-4CD4-B556-A762268C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B84F2B-8E3E-4294-9598-0C3DE109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1545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16702-880A-4406-8E3C-9401E720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A3C6895-28F0-4A9E-AB57-52B6F24D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2019-09-18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5B5740-7871-44FA-B0D2-9A144D57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855C2A-0E07-4584-AF76-4DAAE50D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8782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D556BF-5EF2-4960-999E-E053652B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2019-09-18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CE58C8-4E6D-44A1-8ADB-5D468F5E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4E9E0F-D495-457E-92A5-72927E35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52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20F48-AACF-49BE-B798-3970788D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7B41F2-E2FA-45BE-9A25-EB270C7F7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1624EB-5D8E-4B7E-80BC-66ACC34A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37C191-1906-4B9F-9F5B-79F92AC3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F94506-6398-4225-8C5C-AB5B680A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6819D8-9BE6-46A9-A391-DCBEF831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217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EB23F9-BB2B-4EC8-A7B5-B68BBA98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20F36A-82F4-462A-823A-8138F40BC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B9E95D-9C10-4F0B-97B4-0D652A6AE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3FCFD5-435E-476C-B3C1-7091685E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0C2CD1-2F7A-4F69-8E3E-9A8D4C4B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CA6025-A62F-4EA5-A904-C1F50ED4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089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057097E-361B-4F18-BBC9-C81BFA3A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C319C2-1A19-4055-A93F-E6FDC2CA3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13DDEC-805D-4112-A94D-D8DC37D9F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65F54-2C39-49C3-869E-A4B3EAB778E5}" type="datetimeFigureOut">
              <a:rPr lang="fr-CA" smtClean="0"/>
              <a:t>2019-09-18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846B26-484B-4D57-913B-2E2B25F90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63008F-D334-4F7C-A206-66A1DB0A8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0755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/workplace/ProjetIMR/Front-end/imr-fronten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B0B91-2EF5-49EE-B939-5A4A266D7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CA" dirty="0" err="1"/>
              <a:t>Projet</a:t>
            </a:r>
            <a:r>
              <a:rPr lang="en-CA" dirty="0"/>
              <a:t> IMR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3498E3-8965-42F7-82E4-289B372F4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CA" sz="2000" dirty="0" err="1"/>
              <a:t>Heptagone</a:t>
            </a:r>
            <a:r>
              <a:rPr lang="en-CA" sz="2000" dirty="0"/>
              <a:t> </a:t>
            </a:r>
            <a:r>
              <a:rPr lang="en-CA" sz="2000" dirty="0" err="1"/>
              <a:t>Média</a:t>
            </a:r>
            <a:endParaRPr lang="fr-CA" sz="2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73FD31-136A-49AF-89B7-6C7685206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9" r="3868" b="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9549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D5D21D-F3EA-445D-AADB-6D03693C87C0}"/>
              </a:ext>
            </a:extLst>
          </p:cNvPr>
          <p:cNvSpPr/>
          <p:nvPr/>
        </p:nvSpPr>
        <p:spPr>
          <a:xfrm>
            <a:off x="457200" y="314325"/>
            <a:ext cx="11277600" cy="6229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52435-55BF-4212-AFD5-F140C9B01DE8}"/>
              </a:ext>
            </a:extLst>
          </p:cNvPr>
          <p:cNvSpPr/>
          <p:nvPr/>
        </p:nvSpPr>
        <p:spPr>
          <a:xfrm>
            <a:off x="457200" y="314325"/>
            <a:ext cx="11277600" cy="733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00CEFB-9D8C-4C37-93C9-A9B38A0C1EEE}"/>
              </a:ext>
            </a:extLst>
          </p:cNvPr>
          <p:cNvSpPr txBox="1"/>
          <p:nvPr/>
        </p:nvSpPr>
        <p:spPr>
          <a:xfrm>
            <a:off x="4848224" y="496371"/>
            <a:ext cx="249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Consultation des </a:t>
            </a:r>
            <a:r>
              <a:rPr lang="en-CA" dirty="0" err="1"/>
              <a:t>bouées</a:t>
            </a:r>
            <a:endParaRPr lang="fr-CA" dirty="0"/>
          </a:p>
        </p:txBody>
      </p:sp>
      <p:pic>
        <p:nvPicPr>
          <p:cNvPr id="1026" name="Picture 2" descr="Résultats de recherche d'images pour « logo home »">
            <a:extLst>
              <a:ext uri="{FF2B5EF4-FFF2-40B4-BE49-F238E27FC236}">
                <a16:creationId xmlns:a16="http://schemas.microsoft.com/office/drawing/2014/main" id="{BE53146C-6811-450E-B394-6EF28ABF87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4" t="12995" r="14689" b="14124"/>
          <a:stretch/>
        </p:blipFill>
        <p:spPr bwMode="auto">
          <a:xfrm>
            <a:off x="933450" y="403583"/>
            <a:ext cx="533400" cy="55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D12417-177B-4CC0-9DCF-6ABC94D83A76}"/>
              </a:ext>
            </a:extLst>
          </p:cNvPr>
          <p:cNvSpPr/>
          <p:nvPr/>
        </p:nvSpPr>
        <p:spPr>
          <a:xfrm>
            <a:off x="933450" y="1352550"/>
            <a:ext cx="4667250" cy="2266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979867-C817-47E7-A7AE-8AC8F4989504}"/>
              </a:ext>
            </a:extLst>
          </p:cNvPr>
          <p:cNvSpPr/>
          <p:nvPr/>
        </p:nvSpPr>
        <p:spPr>
          <a:xfrm>
            <a:off x="6438902" y="1352550"/>
            <a:ext cx="4667250" cy="2266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8C900C-2323-4E8C-A485-5A9027A89FF8}"/>
              </a:ext>
            </a:extLst>
          </p:cNvPr>
          <p:cNvSpPr/>
          <p:nvPr/>
        </p:nvSpPr>
        <p:spPr>
          <a:xfrm>
            <a:off x="933450" y="3948112"/>
            <a:ext cx="4667250" cy="2266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DF8629-0DB9-4CD8-A982-80B0986DEB30}"/>
              </a:ext>
            </a:extLst>
          </p:cNvPr>
          <p:cNvSpPr/>
          <p:nvPr/>
        </p:nvSpPr>
        <p:spPr>
          <a:xfrm>
            <a:off x="6438902" y="3948112"/>
            <a:ext cx="4667250" cy="2266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E24666-57B2-4518-91DC-B6188D31B555}"/>
              </a:ext>
            </a:extLst>
          </p:cNvPr>
          <p:cNvSpPr/>
          <p:nvPr/>
        </p:nvSpPr>
        <p:spPr>
          <a:xfrm>
            <a:off x="933450" y="1352550"/>
            <a:ext cx="4667250" cy="390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792557-0018-4B2F-8D9C-DB99C8E5192E}"/>
              </a:ext>
            </a:extLst>
          </p:cNvPr>
          <p:cNvSpPr/>
          <p:nvPr/>
        </p:nvSpPr>
        <p:spPr>
          <a:xfrm>
            <a:off x="6438902" y="1352550"/>
            <a:ext cx="4667250" cy="390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17D0B4-9692-490F-AC42-9EB29881F947}"/>
              </a:ext>
            </a:extLst>
          </p:cNvPr>
          <p:cNvSpPr/>
          <p:nvPr/>
        </p:nvSpPr>
        <p:spPr>
          <a:xfrm>
            <a:off x="933450" y="3948112"/>
            <a:ext cx="4667250" cy="390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6C81F8-746C-4DB4-A947-ED2B465F5DBC}"/>
              </a:ext>
            </a:extLst>
          </p:cNvPr>
          <p:cNvSpPr/>
          <p:nvPr/>
        </p:nvSpPr>
        <p:spPr>
          <a:xfrm>
            <a:off x="6438902" y="3948112"/>
            <a:ext cx="4667250" cy="390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178D38F-C704-478A-BBE9-5E0B14F312B7}"/>
              </a:ext>
            </a:extLst>
          </p:cNvPr>
          <p:cNvSpPr txBox="1"/>
          <p:nvPr/>
        </p:nvSpPr>
        <p:spPr>
          <a:xfrm>
            <a:off x="2414587" y="1357312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Atlantique</a:t>
            </a:r>
            <a:r>
              <a:rPr lang="en-CA" dirty="0"/>
              <a:t> Nord</a:t>
            </a:r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8CFD5A5-62DC-4B83-B2C1-B47695ED0F44}"/>
              </a:ext>
            </a:extLst>
          </p:cNvPr>
          <p:cNvSpPr txBox="1"/>
          <p:nvPr/>
        </p:nvSpPr>
        <p:spPr>
          <a:xfrm>
            <a:off x="2469355" y="3969305"/>
            <a:ext cx="159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Atlantique</a:t>
            </a:r>
            <a:r>
              <a:rPr lang="en-CA" dirty="0"/>
              <a:t> Sud</a:t>
            </a:r>
            <a:endParaRPr lang="fr-CA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5141352-424D-40B5-A179-70C7E4B85CBC}"/>
              </a:ext>
            </a:extLst>
          </p:cNvPr>
          <p:cNvSpPr txBox="1"/>
          <p:nvPr/>
        </p:nvSpPr>
        <p:spPr>
          <a:xfrm>
            <a:off x="8072440" y="1343025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Pacifique</a:t>
            </a:r>
            <a:r>
              <a:rPr lang="en-CA" dirty="0"/>
              <a:t> Nord</a:t>
            </a:r>
            <a:endParaRPr lang="fr-CA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15A09A1-607D-4688-BF6E-D07909E34AF8}"/>
              </a:ext>
            </a:extLst>
          </p:cNvPr>
          <p:cNvSpPr txBox="1"/>
          <p:nvPr/>
        </p:nvSpPr>
        <p:spPr>
          <a:xfrm>
            <a:off x="8127208" y="3948112"/>
            <a:ext cx="159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Pacifique</a:t>
            </a:r>
            <a:r>
              <a:rPr lang="en-CA" dirty="0"/>
              <a:t> Sud</a:t>
            </a:r>
            <a:endParaRPr lang="fr-CA" dirty="0"/>
          </a:p>
        </p:txBody>
      </p:sp>
      <p:sp>
        <p:nvSpPr>
          <p:cNvPr id="18" name="Bouton d’action : vide 1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CDD264B-BB32-4734-AF52-4F2E1C3C6A71}"/>
              </a:ext>
            </a:extLst>
          </p:cNvPr>
          <p:cNvSpPr/>
          <p:nvPr/>
        </p:nvSpPr>
        <p:spPr>
          <a:xfrm>
            <a:off x="0" y="5295901"/>
            <a:ext cx="361950" cy="1562100"/>
          </a:xfrm>
          <a:prstGeom prst="actionButtonBlan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009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46F4D-BFD9-475C-AFB8-F3296487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3" y="804335"/>
            <a:ext cx="5006336" cy="1325563"/>
          </a:xfrm>
        </p:spPr>
        <p:txBody>
          <a:bodyPr>
            <a:normAutofit/>
          </a:bodyPr>
          <a:lstStyle/>
          <a:p>
            <a:r>
              <a:rPr lang="fr-FR" dirty="0"/>
              <a:t>Déroulement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C8F3E-BE27-45B0-899E-DEA35E689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421" y="2571750"/>
            <a:ext cx="4826458" cy="3481915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Informations</a:t>
            </a:r>
            <a:r>
              <a:rPr lang="en-US" sz="2400" dirty="0"/>
              <a:t> </a:t>
            </a:r>
            <a:r>
              <a:rPr lang="en-US" sz="2400" dirty="0" err="1"/>
              <a:t>demandées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Questions</a:t>
            </a:r>
          </a:p>
          <a:p>
            <a:endParaRPr lang="en-US" sz="2400" dirty="0"/>
          </a:p>
          <a:p>
            <a:r>
              <a:rPr lang="en-US" sz="2400" dirty="0" err="1"/>
              <a:t>Démonstration</a:t>
            </a:r>
            <a:endParaRPr lang="en-US" sz="24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F0B8AF9-6008-4FC1-B03E-AF7F11288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3868" b="2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6037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46F4D-BFD9-475C-AFB8-F3296487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99" y="3225089"/>
            <a:ext cx="6172782" cy="1325563"/>
          </a:xfrm>
        </p:spPr>
        <p:txBody>
          <a:bodyPr>
            <a:normAutofit/>
          </a:bodyPr>
          <a:lstStyle/>
          <a:p>
            <a:r>
              <a:rPr lang="fr-FR" dirty="0"/>
              <a:t>Informations demandées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F0B8AF9-6008-4FC1-B03E-AF7F11288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3868" b="2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3565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8E166EE-36A1-4491-89DB-62D695C22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144"/>
            <a:ext cx="10515600" cy="1325563"/>
          </a:xfrm>
        </p:spPr>
        <p:txBody>
          <a:bodyPr/>
          <a:lstStyle/>
          <a:p>
            <a:r>
              <a:rPr lang="en-CA" dirty="0"/>
              <a:t>Postgres</a:t>
            </a:r>
            <a:endParaRPr lang="fr-CA" dirty="0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B1B5876-2E9D-432D-BDB9-8CC3C1388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762250"/>
            <a:ext cx="5514484" cy="3291416"/>
          </a:xfrm>
        </p:spPr>
        <p:txBody>
          <a:bodyPr anchor="t">
            <a:normAutofit/>
          </a:bodyPr>
          <a:lstStyle/>
          <a:p>
            <a:r>
              <a:rPr lang="en-US" sz="2200" dirty="0"/>
              <a:t>Skype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err="1"/>
              <a:t>Autorité</a:t>
            </a:r>
            <a:r>
              <a:rPr lang="en-US" sz="2200" dirty="0"/>
              <a:t> de </a:t>
            </a:r>
            <a:r>
              <a:rPr lang="en-US" sz="2200" dirty="0" err="1"/>
              <a:t>l’aviation</a:t>
            </a:r>
            <a:r>
              <a:rPr lang="en-US" sz="2200" dirty="0"/>
              <a:t> </a:t>
            </a:r>
            <a:r>
              <a:rPr lang="en-US" sz="2200" dirty="0" err="1"/>
              <a:t>fédérale</a:t>
            </a:r>
            <a:r>
              <a:rPr lang="en-US" sz="2200" dirty="0"/>
              <a:t> des </a:t>
            </a:r>
            <a:r>
              <a:rPr lang="en-US" sz="2200" dirty="0" err="1"/>
              <a:t>Etats-Unis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Site web : Hi5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3E33A2-C427-48B7-A98F-ABD3C3DBF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6" y="578942"/>
            <a:ext cx="2757948" cy="275794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4492F8E-B429-420C-9AAA-E3191FB56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297" y="616258"/>
            <a:ext cx="3119833" cy="310029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898D764-4D95-4919-948B-F828C8DCB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431" y="4053415"/>
            <a:ext cx="3100293" cy="310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41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46F4D-BFD9-475C-AFB8-F3296487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49" y="3225089"/>
            <a:ext cx="5507031" cy="1325563"/>
          </a:xfrm>
        </p:spPr>
        <p:txBody>
          <a:bodyPr>
            <a:normAutofit/>
          </a:bodyPr>
          <a:lstStyle/>
          <a:p>
            <a:r>
              <a:rPr lang="fr-FR" dirty="0"/>
              <a:t>Questions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F0B8AF9-6008-4FC1-B03E-AF7F11288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3868" b="2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7858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60B921A-5B53-4579-838F-8C4BA71ED4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7"/>
          <a:stretch/>
        </p:blipFill>
        <p:spPr>
          <a:xfrm>
            <a:off x="0" y="237173"/>
            <a:ext cx="12192000" cy="6383655"/>
          </a:xfrm>
          <a:prstGeom prst="rect">
            <a:avLst/>
          </a:prstGeom>
        </p:spPr>
      </p:pic>
      <p:sp>
        <p:nvSpPr>
          <p:cNvPr id="4" name="Bouton d’action : vide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B88DC8D6-31FF-49E9-B8FB-66BB464466B5}"/>
              </a:ext>
            </a:extLst>
          </p:cNvPr>
          <p:cNvSpPr/>
          <p:nvPr/>
        </p:nvSpPr>
        <p:spPr>
          <a:xfrm>
            <a:off x="0" y="5934075"/>
            <a:ext cx="1314450" cy="923925"/>
          </a:xfrm>
          <a:prstGeom prst="actionButtonBlan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8584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46F4D-BFD9-475C-AFB8-F3296487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99" y="3225089"/>
            <a:ext cx="6172782" cy="1325563"/>
          </a:xfrm>
        </p:spPr>
        <p:txBody>
          <a:bodyPr>
            <a:normAutofit/>
          </a:bodyPr>
          <a:lstStyle/>
          <a:p>
            <a:r>
              <a:rPr lang="fr-F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Démonstration</a:t>
            </a:r>
            <a:endParaRPr lang="fr-FR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F0B8AF9-6008-4FC1-B03E-AF7F112882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3868" b="2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1392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C5BAD85-16AE-4B0A-8D19-2638CA70C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043" y="643466"/>
            <a:ext cx="571391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5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D5D21D-F3EA-445D-AADB-6D03693C87C0}"/>
              </a:ext>
            </a:extLst>
          </p:cNvPr>
          <p:cNvSpPr/>
          <p:nvPr/>
        </p:nvSpPr>
        <p:spPr>
          <a:xfrm>
            <a:off x="457200" y="314325"/>
            <a:ext cx="11277600" cy="6229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52435-55BF-4212-AFD5-F140C9B01DE8}"/>
              </a:ext>
            </a:extLst>
          </p:cNvPr>
          <p:cNvSpPr/>
          <p:nvPr/>
        </p:nvSpPr>
        <p:spPr>
          <a:xfrm>
            <a:off x="457200" y="314325"/>
            <a:ext cx="11277600" cy="733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00CEFB-9D8C-4C37-93C9-A9B38A0C1EEE}"/>
              </a:ext>
            </a:extLst>
          </p:cNvPr>
          <p:cNvSpPr txBox="1"/>
          <p:nvPr/>
        </p:nvSpPr>
        <p:spPr>
          <a:xfrm>
            <a:off x="4848224" y="496371"/>
            <a:ext cx="249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Consultation des </a:t>
            </a:r>
            <a:r>
              <a:rPr lang="en-CA" dirty="0" err="1"/>
              <a:t>bouées</a:t>
            </a:r>
            <a:endParaRPr lang="fr-CA" dirty="0"/>
          </a:p>
        </p:txBody>
      </p:sp>
      <p:pic>
        <p:nvPicPr>
          <p:cNvPr id="1026" name="Picture 2" descr="Résultats de recherche d'images pour « logo home »">
            <a:extLst>
              <a:ext uri="{FF2B5EF4-FFF2-40B4-BE49-F238E27FC236}">
                <a16:creationId xmlns:a16="http://schemas.microsoft.com/office/drawing/2014/main" id="{BE53146C-6811-450E-B394-6EF28ABF87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4" t="12995" r="14689" b="14124"/>
          <a:stretch/>
        </p:blipFill>
        <p:spPr bwMode="auto">
          <a:xfrm>
            <a:off x="933450" y="403583"/>
            <a:ext cx="533400" cy="55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outon d’action : vide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C930852-8F4B-4280-9AA8-7D8ADB87FEF9}"/>
              </a:ext>
            </a:extLst>
          </p:cNvPr>
          <p:cNvSpPr/>
          <p:nvPr/>
        </p:nvSpPr>
        <p:spPr>
          <a:xfrm>
            <a:off x="0" y="5295900"/>
            <a:ext cx="361950" cy="1562100"/>
          </a:xfrm>
          <a:prstGeom prst="actionButtonBlan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862542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51</Words>
  <Application>Microsoft Office PowerPoint</Application>
  <PresentationFormat>Grand écran</PresentationFormat>
  <Paragraphs>25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Projet IMR</vt:lpstr>
      <vt:lpstr>Déroulement</vt:lpstr>
      <vt:lpstr>Informations demandées</vt:lpstr>
      <vt:lpstr>Postgres</vt:lpstr>
      <vt:lpstr>Questions</vt:lpstr>
      <vt:lpstr>Présentation PowerPoint</vt:lpstr>
      <vt:lpstr>Démonstration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Estevan Gay</dc:creator>
  <cp:lastModifiedBy>Estevan Gay</cp:lastModifiedBy>
  <cp:revision>67</cp:revision>
  <dcterms:created xsi:type="dcterms:W3CDTF">2019-08-27T01:25:26Z</dcterms:created>
  <dcterms:modified xsi:type="dcterms:W3CDTF">2019-09-18T04:28:37Z</dcterms:modified>
</cp:coreProperties>
</file>