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9" r:id="rId4"/>
    <p:sldId id="275" r:id="rId5"/>
    <p:sldId id="272" r:id="rId6"/>
    <p:sldId id="276" r:id="rId7"/>
    <p:sldId id="273" r:id="rId8"/>
    <p:sldId id="26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3726" autoAdjust="0"/>
  </p:normalViewPr>
  <p:slideViewPr>
    <p:cSldViewPr snapToGrid="0">
      <p:cViewPr varScale="1">
        <p:scale>
          <a:sx n="80" d="100"/>
          <a:sy n="80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FA38E-94CB-4DB6-9D1F-E14D56FDE638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0879-51EA-4F0B-AB56-EC392D3E121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58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0879-51EA-4F0B-AB56-EC392D3E121C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546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0879-51EA-4F0B-AB56-EC392D3E121C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87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95B64-BFCB-4683-8269-697A43E37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3FFA1-FB50-4318-8ADE-07B4BFF1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78623-BDC0-4036-B90C-E8F7CBB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1CB30-42C4-4007-9870-8ACE89AA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38223-37CC-44BD-8368-4276FCF9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4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68AE2-73A6-4598-B9A8-BFEFAC75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049E-3F5A-46A7-ABE3-2EE29E9E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8F789-22EA-4B59-8D4D-08F488E9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E7303-EB7F-492D-BD5E-0D8E4AE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C646C0-6504-45F1-8F05-331297DE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90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507EA-47A4-4862-8D84-2B981248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FB5565-4FF9-44DE-AD8A-5E08C7E1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293CB-F223-4340-B226-BF448B2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81DBA-6FB4-4246-BA71-ECB4D20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9E3F9-ADE0-4B54-8133-97D8B02F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162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8C04-49F2-40FA-B08B-6E2F30A2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2EF70-339C-42B8-B5D0-0A76AC83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5C6C81-A5E1-4FEA-AFDE-B6226E0A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716E6-52BE-402B-BB36-414E67F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5C08B-A213-4BFE-9A69-42135482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371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72572-75FE-4A47-93B0-963B7853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7C21A-6B22-448C-9CA2-D45E564A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E34AD-6446-4D83-8128-1024367C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42DA2-6008-484D-B833-0F6FAEE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309D2E-8665-4D6B-86B7-B3FF60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78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6537-AAAE-4526-ABA7-FC1FB7A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832C7-2C82-4E1A-B3BE-9EA725F2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EB01CF-FA56-499D-A45A-6883CADA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5DEC45-753F-492B-AB99-3A9D9F6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F1C7E-F4AA-4079-B67F-E73F6EB5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55ACD6-213E-44EC-97F9-2C7EF5B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99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47F5B-0BA3-4BB8-9B4C-9E64AEBE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365848-6B04-4A8A-8BCF-6613DB57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94E79-612D-49D8-82BA-76B32D9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0AF7C-ACF9-49BD-B46B-EA2A7CA15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B15895-A087-480E-9161-7A0E31F28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CEDCD6-5BBC-4F08-BFA8-4467DE8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5D76EB-8E3F-4CD4-B556-A762268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B84F2B-8E3E-4294-9598-0C3DE109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45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16702-880A-4406-8E3C-9401E720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3C6895-28F0-4A9E-AB57-52B6F24D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5B5740-7871-44FA-B0D2-9A144D57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855C2A-0E07-4584-AF76-4DAAE50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78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556BF-5EF2-4960-999E-E053652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E58C8-4E6D-44A1-8ADB-5D468F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E9E0F-D495-457E-92A5-72927E35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5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20F48-AACF-49BE-B798-3970788D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B41F2-E2FA-45BE-9A25-EB270C7F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624EB-5D8E-4B7E-80BC-66ACC34A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37C191-1906-4B9F-9F5B-79F92AC3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F94506-6398-4225-8C5C-AB5B680A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819D8-9BE6-46A9-A391-DCBEF831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21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23F9-BB2B-4EC8-A7B5-B68BBA98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20F36A-82F4-462A-823A-8138F40BC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9E95D-9C10-4F0B-97B4-0D652A6A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FCFD5-435E-476C-B3C1-7091685E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C2CD1-2F7A-4F69-8E3E-9A8D4C4B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A6025-A62F-4EA5-A904-C1F50ED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08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57097E-361B-4F18-BBC9-C81BFA3A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319C2-1A19-4055-A93F-E6FDC2CA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3DDEC-805D-4112-A94D-D8DC37D9F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5F54-2C39-49C3-869E-A4B3EAB778E5}" type="datetimeFigureOut">
              <a:rPr lang="fr-CA" smtClean="0"/>
              <a:t>2019-09-11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46B26-484B-4D57-913B-2E2B25F9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3008F-D334-4F7C-A206-66A1DB0A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AC25-DF34-4B99-9BF2-954BC3CDEC1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755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workplace/ProjetIMR/t/Intreface_ProjetIM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0B91-2EF5-49EE-B939-5A4A266D7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 dirty="0" err="1"/>
              <a:t>Projet</a:t>
            </a:r>
            <a:r>
              <a:rPr lang="en-CA" dirty="0"/>
              <a:t> IMR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3498E3-8965-42F7-82E4-289B372F4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 dirty="0" err="1"/>
              <a:t>Heptagone</a:t>
            </a:r>
            <a:r>
              <a:rPr lang="en-CA" sz="2000" dirty="0"/>
              <a:t> </a:t>
            </a:r>
            <a:r>
              <a:rPr lang="en-CA" sz="2000" dirty="0" err="1"/>
              <a:t>Média</a:t>
            </a:r>
            <a:endParaRPr lang="fr-CA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73FD31-136A-49AF-89B7-6C7685206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r="3868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954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Déroulement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C8F3E-BE27-45B0-899E-DEA35E68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" y="2871982"/>
            <a:ext cx="4826458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Timeline du </a:t>
            </a:r>
            <a:r>
              <a:rPr lang="en-US" sz="2400" dirty="0" err="1"/>
              <a:t>projet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Sprint de la </a:t>
            </a:r>
            <a:r>
              <a:rPr lang="en-US" sz="2400" dirty="0" err="1"/>
              <a:t>semaine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Démonstration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6037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Timeline du projet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63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3A16A64-881C-4A4D-9432-E41072BF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" y="-1"/>
            <a:ext cx="12103648" cy="69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9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/>
              <a:t>Sprint de la semaine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6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E5F83A-A390-490E-82B2-E94B93BB5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9" y="381713"/>
            <a:ext cx="11480254" cy="53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46F4D-BFD9-475C-AFB8-F3296487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99" y="3225089"/>
            <a:ext cx="6172782" cy="1325563"/>
          </a:xfrm>
        </p:spPr>
        <p:txBody>
          <a:bodyPr>
            <a:normAutofit/>
          </a:bodyPr>
          <a:lstStyle/>
          <a:p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Démonstration</a:t>
            </a:r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0B8AF9-6008-4FC1-B03E-AF7F11288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r="3868" b="2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39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C5BAD85-16AE-4B0A-8D19-2638CA70C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43" y="643466"/>
            <a:ext cx="57139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568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23</Words>
  <Application>Microsoft Office PowerPoint</Application>
  <PresentationFormat>Grand écran</PresentationFormat>
  <Paragraphs>13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IMR</vt:lpstr>
      <vt:lpstr>Déroulement</vt:lpstr>
      <vt:lpstr>Timeline du projet</vt:lpstr>
      <vt:lpstr>Présentation PowerPoint</vt:lpstr>
      <vt:lpstr>Sprint de la semaine</vt:lpstr>
      <vt:lpstr>Présentation PowerPoint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Estevan Gay</dc:creator>
  <cp:lastModifiedBy>Estevan Gay</cp:lastModifiedBy>
  <cp:revision>47</cp:revision>
  <dcterms:created xsi:type="dcterms:W3CDTF">2019-08-27T01:25:26Z</dcterms:created>
  <dcterms:modified xsi:type="dcterms:W3CDTF">2019-09-11T10:18:47Z</dcterms:modified>
</cp:coreProperties>
</file>