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5" r:id="rId4"/>
    <p:sldId id="264" r:id="rId5"/>
    <p:sldId id="260" r:id="rId6"/>
    <p:sldId id="261" r:id="rId7"/>
    <p:sldId id="271" r:id="rId8"/>
    <p:sldId id="262" r:id="rId9"/>
    <p:sldId id="268" r:id="rId10"/>
    <p:sldId id="26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3726" autoAdjust="0"/>
  </p:normalViewPr>
  <p:slideViewPr>
    <p:cSldViewPr snapToGrid="0">
      <p:cViewPr varScale="1">
        <p:scale>
          <a:sx n="80" d="100"/>
          <a:sy n="80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A95B64-BFCB-4683-8269-697A43E37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53FFA1-FB50-4318-8ADE-07B4BFF1D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78623-BDC0-4036-B90C-E8F7CBB2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2019-08-28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71CB30-42C4-4007-9870-8ACE89AA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E38223-37CC-44BD-8368-4276FCF9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4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68AE2-73A6-4598-B9A8-BFEFAC75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DF049E-3F5A-46A7-ABE3-2EE29E9E1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38F789-22EA-4B59-8D4D-08F488E9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2019-08-28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6E7303-EB7F-492D-BD5E-0D8E4AEB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C646C0-6504-45F1-8F05-331297DE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90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A507EA-47A4-4862-8D84-2B981248F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FB5565-4FF9-44DE-AD8A-5E08C7E1E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C293CB-F223-4340-B226-BF448B2C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2019-08-28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581DBA-6FB4-4246-BA71-ECB4D202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79E3F9-ADE0-4B54-8133-97D8B02F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162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F8C04-49F2-40FA-B08B-6E2F30A2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2EF70-339C-42B8-B5D0-0A76AC83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5C6C81-A5E1-4FEA-AFDE-B6226E0A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2019-08-28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2716E6-52BE-402B-BB36-414E67FA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5C08B-A213-4BFE-9A69-42135482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371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72572-75FE-4A47-93B0-963B7853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A7C21A-6B22-448C-9CA2-D45E564AE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1E34AD-6446-4D83-8128-1024367C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2019-08-28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42DA2-6008-484D-B833-0F6FAEE5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309D2E-8665-4D6B-86B7-B3FF60FE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782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56537-AAAE-4526-ABA7-FC1FB7A3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A832C7-2C82-4E1A-B3BE-9EA725F20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EB01CF-FA56-499D-A45A-6883CADAB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5DEC45-753F-492B-AB99-3A9D9F6C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2019-08-28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DF1C7E-F4AA-4079-B67F-E73F6EB5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55ACD6-213E-44EC-97F9-2C7EF5B4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991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47F5B-0BA3-4BB8-9B4C-9E64AEBE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365848-6B04-4A8A-8BCF-6613DB57D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494E79-612D-49D8-82BA-76B32D9CA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00AF7C-ACF9-49BD-B46B-EA2A7CA15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B15895-A087-480E-9161-7A0E31F28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CEDCD6-5BBC-4F08-BFA8-4467DE83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2019-08-28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5D76EB-8E3F-4CD4-B556-A762268C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B84F2B-8E3E-4294-9598-0C3DE109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545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16702-880A-4406-8E3C-9401E720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3C6895-28F0-4A9E-AB57-52B6F24D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2019-08-28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5B5740-7871-44FA-B0D2-9A144D57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855C2A-0E07-4584-AF76-4DAAE50D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782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D556BF-5EF2-4960-999E-E053652B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2019-08-28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CE58C8-4E6D-44A1-8ADB-5D468F5E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4E9E0F-D495-457E-92A5-72927E35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52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20F48-AACF-49BE-B798-3970788D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B41F2-E2FA-45BE-9A25-EB270C7F7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1624EB-5D8E-4B7E-80BC-66ACC34A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37C191-1906-4B9F-9F5B-79F92AC3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2019-08-28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F94506-6398-4225-8C5C-AB5B680A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6819D8-9BE6-46A9-A391-DCBEF831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217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B23F9-BB2B-4EC8-A7B5-B68BBA98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20F36A-82F4-462A-823A-8138F40BC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B9E95D-9C10-4F0B-97B4-0D652A6AE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3FCFD5-435E-476C-B3C1-7091685E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2019-08-28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0C2CD1-2F7A-4F69-8E3E-9A8D4C4B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CA6025-A62F-4EA5-A904-C1F50ED4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089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57097E-361B-4F18-BBC9-C81BFA3A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C319C2-1A19-4055-A93F-E6FDC2CA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13DDEC-805D-4112-A94D-D8DC37D9F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65F54-2C39-49C3-869E-A4B3EAB778E5}" type="datetimeFigureOut">
              <a:rPr lang="fr-CA" smtClean="0"/>
              <a:t>2019-08-28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846B26-484B-4D57-913B-2E2B25F90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63008F-D334-4F7C-A206-66A1DB0A8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755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jschart.com/examples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B0B91-2EF5-49EE-B939-5A4A266D7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CA" dirty="0" err="1"/>
              <a:t>Projet</a:t>
            </a:r>
            <a:r>
              <a:rPr lang="en-CA" dirty="0"/>
              <a:t> IMR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3498E3-8965-42F7-82E4-289B372F4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CA" sz="2000" dirty="0" err="1"/>
              <a:t>Heptagone</a:t>
            </a:r>
            <a:r>
              <a:rPr lang="en-CA" sz="2000" dirty="0"/>
              <a:t> </a:t>
            </a:r>
            <a:r>
              <a:rPr lang="en-CA" sz="2000" dirty="0" err="1"/>
              <a:t>Média</a:t>
            </a:r>
            <a:endParaRPr lang="fr-CA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73FD31-136A-49AF-89B7-6C7685206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9" r="3868" b="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9549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2DD15F-6E5E-489D-B064-412CD34BDBA1}"/>
              </a:ext>
            </a:extLst>
          </p:cNvPr>
          <p:cNvSpPr/>
          <p:nvPr/>
        </p:nvSpPr>
        <p:spPr>
          <a:xfrm>
            <a:off x="1219200" y="85725"/>
            <a:ext cx="9820275" cy="66294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969D42-4187-46F6-9CA5-D75B0A6C8EBE}"/>
              </a:ext>
            </a:extLst>
          </p:cNvPr>
          <p:cNvCxnSpPr>
            <a:cxnSpLocks/>
          </p:cNvCxnSpPr>
          <p:nvPr/>
        </p:nvCxnSpPr>
        <p:spPr>
          <a:xfrm>
            <a:off x="1214437" y="3543300"/>
            <a:ext cx="982027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925FFF4-8165-4DCE-9E2E-C2D71EB672B3}"/>
              </a:ext>
            </a:extLst>
          </p:cNvPr>
          <p:cNvCxnSpPr>
            <a:cxnSpLocks/>
          </p:cNvCxnSpPr>
          <p:nvPr/>
        </p:nvCxnSpPr>
        <p:spPr>
          <a:xfrm>
            <a:off x="1219200" y="4105275"/>
            <a:ext cx="982027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51CC2A-8C10-4129-A840-2F6A88C5431E}"/>
              </a:ext>
            </a:extLst>
          </p:cNvPr>
          <p:cNvCxnSpPr>
            <a:cxnSpLocks/>
          </p:cNvCxnSpPr>
          <p:nvPr/>
        </p:nvCxnSpPr>
        <p:spPr>
          <a:xfrm flipH="1">
            <a:off x="6119809" y="657103"/>
            <a:ext cx="1" cy="288619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771D066-A669-41D6-B324-3523AFB6A5FA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6129338" y="4105275"/>
            <a:ext cx="0" cy="26098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0E89F99F-543D-431A-982B-C42A87F58CF9}"/>
              </a:ext>
            </a:extLst>
          </p:cNvPr>
          <p:cNvSpPr txBox="1"/>
          <p:nvPr/>
        </p:nvSpPr>
        <p:spPr>
          <a:xfrm>
            <a:off x="2428872" y="1768909"/>
            <a:ext cx="272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Carte </a:t>
            </a:r>
            <a:r>
              <a:rPr lang="en-CA" dirty="0" err="1"/>
              <a:t>centrée</a:t>
            </a:r>
            <a:r>
              <a:rPr lang="en-CA" dirty="0"/>
              <a:t> sur la </a:t>
            </a:r>
            <a:r>
              <a:rPr lang="en-CA" dirty="0" err="1"/>
              <a:t>bouée</a:t>
            </a:r>
            <a:endParaRPr lang="fr-CA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8212481-1C12-4D73-BE46-6C9804384946}"/>
              </a:ext>
            </a:extLst>
          </p:cNvPr>
          <p:cNvSpPr txBox="1"/>
          <p:nvPr/>
        </p:nvSpPr>
        <p:spPr>
          <a:xfrm>
            <a:off x="7217566" y="1824278"/>
            <a:ext cx="272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Graphique</a:t>
            </a:r>
            <a:r>
              <a:rPr lang="en-CA" dirty="0"/>
              <a:t> </a:t>
            </a:r>
            <a:r>
              <a:rPr lang="en-CA" dirty="0" err="1"/>
              <a:t>Statistique</a:t>
            </a:r>
            <a:r>
              <a:rPr lang="en-CA" dirty="0"/>
              <a:t> 1</a:t>
            </a:r>
            <a:endParaRPr lang="fr-CA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DBAFBDF-0BBC-40CC-970A-C3B8FFD22D28}"/>
              </a:ext>
            </a:extLst>
          </p:cNvPr>
          <p:cNvSpPr txBox="1"/>
          <p:nvPr/>
        </p:nvSpPr>
        <p:spPr>
          <a:xfrm>
            <a:off x="7348537" y="5129212"/>
            <a:ext cx="272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Graphique</a:t>
            </a:r>
            <a:r>
              <a:rPr lang="en-CA" dirty="0"/>
              <a:t> </a:t>
            </a:r>
            <a:r>
              <a:rPr lang="en-CA" dirty="0" err="1"/>
              <a:t>Statistique</a:t>
            </a:r>
            <a:r>
              <a:rPr lang="en-CA" dirty="0"/>
              <a:t> 3</a:t>
            </a:r>
            <a:endParaRPr lang="fr-CA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518D8F1-3C74-4CD7-8273-CFAD97D15A4A}"/>
              </a:ext>
            </a:extLst>
          </p:cNvPr>
          <p:cNvSpPr txBox="1"/>
          <p:nvPr/>
        </p:nvSpPr>
        <p:spPr>
          <a:xfrm>
            <a:off x="2257424" y="5010150"/>
            <a:ext cx="272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Graphique</a:t>
            </a:r>
            <a:r>
              <a:rPr lang="en-CA" dirty="0"/>
              <a:t> </a:t>
            </a:r>
            <a:r>
              <a:rPr lang="en-CA" dirty="0" err="1"/>
              <a:t>Statistique</a:t>
            </a:r>
            <a:r>
              <a:rPr lang="en-CA" dirty="0"/>
              <a:t> 2</a:t>
            </a:r>
            <a:endParaRPr lang="fr-CA" dirty="0"/>
          </a:p>
        </p:txBody>
      </p:sp>
      <p:sp>
        <p:nvSpPr>
          <p:cNvPr id="25" name="Bouton d’action : vide 2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E03A02C-F2AE-40BE-B16C-D184D4D923AE}"/>
              </a:ext>
            </a:extLst>
          </p:cNvPr>
          <p:cNvSpPr/>
          <p:nvPr/>
        </p:nvSpPr>
        <p:spPr>
          <a:xfrm>
            <a:off x="7529513" y="3658849"/>
            <a:ext cx="1895471" cy="350282"/>
          </a:xfrm>
          <a:prstGeom prst="actionButtonBlan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Voir</a:t>
            </a:r>
            <a:r>
              <a:rPr lang="en-CA" dirty="0">
                <a:solidFill>
                  <a:schemeClr val="tx1"/>
                </a:solidFill>
              </a:rPr>
              <a:t> les </a:t>
            </a:r>
            <a:r>
              <a:rPr lang="en-CA" dirty="0" err="1">
                <a:solidFill>
                  <a:schemeClr val="tx1"/>
                </a:solidFill>
              </a:rPr>
              <a:t>données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6" name="Bouton d’action : vide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77BD0DE-4CFB-4E4D-8335-E3FBFD593E7A}"/>
              </a:ext>
            </a:extLst>
          </p:cNvPr>
          <p:cNvSpPr/>
          <p:nvPr/>
        </p:nvSpPr>
        <p:spPr>
          <a:xfrm>
            <a:off x="2843212" y="3638251"/>
            <a:ext cx="1895471" cy="350282"/>
          </a:xfrm>
          <a:prstGeom prst="actionButtonBlan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Retour à </a:t>
            </a:r>
            <a:r>
              <a:rPr lang="en-CA" dirty="0" err="1">
                <a:solidFill>
                  <a:schemeClr val="tx1"/>
                </a:solidFill>
              </a:rPr>
              <a:t>l’accueil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7" name="Bouton d’action : vide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7C59C91-AB9A-4A0E-A428-0BA6C5E14670}"/>
              </a:ext>
            </a:extLst>
          </p:cNvPr>
          <p:cNvSpPr/>
          <p:nvPr/>
        </p:nvSpPr>
        <p:spPr>
          <a:xfrm>
            <a:off x="7300910" y="188057"/>
            <a:ext cx="2746774" cy="350282"/>
          </a:xfrm>
          <a:prstGeom prst="actionButtonBlan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Changer de </a:t>
            </a:r>
            <a:r>
              <a:rPr lang="en-CA" dirty="0" err="1">
                <a:solidFill>
                  <a:schemeClr val="tx1"/>
                </a:solidFill>
              </a:rPr>
              <a:t>plage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4" name="Bouton d’action : vide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27CD7DF-6F4E-4B12-A603-10773C25A106}"/>
              </a:ext>
            </a:extLst>
          </p:cNvPr>
          <p:cNvSpPr/>
          <p:nvPr/>
        </p:nvSpPr>
        <p:spPr>
          <a:xfrm>
            <a:off x="1772838" y="212285"/>
            <a:ext cx="3683795" cy="350282"/>
          </a:xfrm>
          <a:prstGeom prst="actionButtonBlan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Informations</a:t>
            </a:r>
            <a:r>
              <a:rPr lang="en-CA" dirty="0">
                <a:solidFill>
                  <a:schemeClr val="tx1"/>
                </a:solidFill>
              </a:rPr>
              <a:t> sur la </a:t>
            </a:r>
            <a:r>
              <a:rPr lang="en-CA" dirty="0" err="1">
                <a:solidFill>
                  <a:schemeClr val="tx1"/>
                </a:solidFill>
              </a:rPr>
              <a:t>plage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Actuelle</a:t>
            </a:r>
            <a:endParaRPr lang="fr-CA" dirty="0">
              <a:solidFill>
                <a:schemeClr val="tx1"/>
              </a:solidFill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429DCAF-36CA-425C-92FD-6BBFDE9D7A71}"/>
              </a:ext>
            </a:extLst>
          </p:cNvPr>
          <p:cNvCxnSpPr>
            <a:cxnSpLocks/>
          </p:cNvCxnSpPr>
          <p:nvPr/>
        </p:nvCxnSpPr>
        <p:spPr>
          <a:xfrm>
            <a:off x="1214436" y="657103"/>
            <a:ext cx="982027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1314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fr-FR" dirty="0"/>
              <a:t>Déroulement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C8F3E-BE27-45B0-899E-DEA35E68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421" y="2871982"/>
            <a:ext cx="4826458" cy="3181684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Maquettes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Graphiques</a:t>
            </a:r>
            <a:endParaRPr lang="en-US" sz="24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6037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1338FF52-D215-4C02-8E8E-167A8E370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79" y="202011"/>
            <a:ext cx="11643934" cy="6294181"/>
          </a:xfrm>
          <a:ln>
            <a:solidFill>
              <a:schemeClr val="bg1"/>
            </a:solidFill>
          </a:ln>
        </p:spPr>
      </p:pic>
      <p:sp>
        <p:nvSpPr>
          <p:cNvPr id="18" name="Bouton d’action : vide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C7B0D30-3291-49A8-96BA-80F4C06A5EA4}"/>
              </a:ext>
            </a:extLst>
          </p:cNvPr>
          <p:cNvSpPr/>
          <p:nvPr/>
        </p:nvSpPr>
        <p:spPr>
          <a:xfrm>
            <a:off x="4953740" y="3542190"/>
            <a:ext cx="284085" cy="29404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8498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1BE3F48-A566-48C5-A6D6-EB71E3562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77AD42-6C4F-4FEF-A239-C834B99F2E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39"/>
          <a:stretch/>
        </p:blipFill>
        <p:spPr>
          <a:xfrm>
            <a:off x="287488" y="289635"/>
            <a:ext cx="11617025" cy="627873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Bouton d’action : vid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343C3E7-DAAB-4B88-9090-D0DC23D7596B}"/>
              </a:ext>
            </a:extLst>
          </p:cNvPr>
          <p:cNvSpPr/>
          <p:nvPr/>
        </p:nvSpPr>
        <p:spPr>
          <a:xfrm>
            <a:off x="4847208" y="3577701"/>
            <a:ext cx="239697" cy="25857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3412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C8F3E-BE27-45B0-899E-DEA35E68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3906181-F18F-495A-B0DA-31AE0CFF2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53" r="7901"/>
          <a:stretch/>
        </p:blipFill>
        <p:spPr>
          <a:xfrm>
            <a:off x="1142261" y="117545"/>
            <a:ext cx="9907479" cy="662291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11605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C8F3E-BE27-45B0-899E-DEA35E68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727852C-2BD4-4E19-9703-BDCE8B770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92" r="7815"/>
          <a:stretch/>
        </p:blipFill>
        <p:spPr>
          <a:xfrm>
            <a:off x="1126929" y="59850"/>
            <a:ext cx="9938143" cy="6624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72662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8235B9E4-B259-4241-877F-5A71B0829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2" r="7815"/>
          <a:stretch/>
        </p:blipFill>
        <p:spPr>
          <a:xfrm>
            <a:off x="1743075" y="-30640"/>
            <a:ext cx="8474272" cy="564829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5110457-059E-4C36-A8F7-075C26AD6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2" t="45830" r="7815"/>
          <a:stretch/>
        </p:blipFill>
        <p:spPr>
          <a:xfrm>
            <a:off x="1743075" y="2881311"/>
            <a:ext cx="8474272" cy="305968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60B7BE-9956-4E32-9ECA-026CDE0EED31}"/>
              </a:ext>
            </a:extLst>
          </p:cNvPr>
          <p:cNvSpPr/>
          <p:nvPr/>
        </p:nvSpPr>
        <p:spPr>
          <a:xfrm>
            <a:off x="5438775" y="2686049"/>
            <a:ext cx="220027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Moyenne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92135F0-5221-437E-ADD7-3AE3089E3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2" t="45830" r="7815"/>
          <a:stretch/>
        </p:blipFill>
        <p:spPr>
          <a:xfrm>
            <a:off x="1743075" y="5853111"/>
            <a:ext cx="8474272" cy="305968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52E476-F7A3-4BAE-B176-4653CC2C1631}"/>
              </a:ext>
            </a:extLst>
          </p:cNvPr>
          <p:cNvSpPr/>
          <p:nvPr/>
        </p:nvSpPr>
        <p:spPr>
          <a:xfrm>
            <a:off x="5438775" y="5657849"/>
            <a:ext cx="220027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Médiane</a:t>
            </a:r>
            <a:endParaRPr lang="fr-CA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1E23BF7-D0EB-4BEF-90CA-B1664CB41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2" t="45830" r="7815"/>
          <a:stretch/>
        </p:blipFill>
        <p:spPr>
          <a:xfrm>
            <a:off x="1743075" y="8912796"/>
            <a:ext cx="8474272" cy="305968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76D7F4-FD90-44C0-A302-20771D97A540}"/>
              </a:ext>
            </a:extLst>
          </p:cNvPr>
          <p:cNvSpPr/>
          <p:nvPr/>
        </p:nvSpPr>
        <p:spPr>
          <a:xfrm>
            <a:off x="5438775" y="8717534"/>
            <a:ext cx="220027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Ecart</a:t>
            </a:r>
            <a:r>
              <a:rPr lang="en-CA" dirty="0"/>
              <a:t>-type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1644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fr-FR" dirty="0"/>
              <a:t>Graphiques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C8F3E-BE27-45B0-899E-DEA35E68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endParaRPr lang="en-US" sz="1800" dirty="0">
              <a:hlinkClick r:id="rId2"/>
            </a:endParaRPr>
          </a:p>
          <a:p>
            <a:r>
              <a:rPr lang="en-US" sz="1800" dirty="0">
                <a:hlinkClick r:id="rId2"/>
              </a:rPr>
              <a:t>http://www.ejschart.com/examples.php</a:t>
            </a:r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3875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C5BAD85-16AE-4B0A-8D19-2638CA70C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043" y="643466"/>
            <a:ext cx="57139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568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50</Words>
  <Application>Microsoft Office PowerPoint</Application>
  <PresentationFormat>Grand écran</PresentationFormat>
  <Paragraphs>20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Projet IMR</vt:lpstr>
      <vt:lpstr>Déroulement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Graphiques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Estevan Gay</dc:creator>
  <cp:lastModifiedBy>Estevan Gay</cp:lastModifiedBy>
  <cp:revision>24</cp:revision>
  <dcterms:created xsi:type="dcterms:W3CDTF">2019-08-27T01:25:26Z</dcterms:created>
  <dcterms:modified xsi:type="dcterms:W3CDTF">2019-08-28T20:36:07Z</dcterms:modified>
</cp:coreProperties>
</file>