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86" r:id="rId4"/>
    <p:sldId id="259" r:id="rId5"/>
    <p:sldId id="276" r:id="rId6"/>
    <p:sldId id="277" r:id="rId7"/>
    <p:sldId id="278" r:id="rId8"/>
    <p:sldId id="279" r:id="rId9"/>
    <p:sldId id="281" r:id="rId10"/>
    <p:sldId id="280" r:id="rId11"/>
    <p:sldId id="282" r:id="rId12"/>
    <p:sldId id="283" r:id="rId13"/>
    <p:sldId id="284" r:id="rId14"/>
    <p:sldId id="285" r:id="rId15"/>
    <p:sldId id="262" r:id="rId16"/>
    <p:sldId id="287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2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1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47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4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8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6/19/2021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6/19/2021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9"/>
          </p:nvPr>
        </p:nvSpPr>
        <p:spPr>
          <a:xfrm>
            <a:off x="1208836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3993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453993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786225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786225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8C9B-A0D4-429E-B220-795D09FEE865}" type="datetime1">
              <a:rPr lang="en-US" smtClean="0"/>
              <a:t>6/19/2021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6911">
          <p15:clr>
            <a:srgbClr val="FBAE40"/>
          </p15:clr>
        </p15:guide>
        <p15:guide id="4" pos="7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6/19/2021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6/19/2021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Crawling data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Prabowo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Heru</a:t>
            </a:r>
            <a:r>
              <a:rPr lang="en-US" dirty="0"/>
              <a:t> </a:t>
            </a:r>
            <a:r>
              <a:rPr lang="en-US" dirty="0" err="1"/>
              <a:t>Purnama</a:t>
            </a:r>
            <a:endParaRPr lang="en-US" dirty="0"/>
          </a:p>
          <a:p>
            <a:r>
              <a:rPr lang="en-US" dirty="0"/>
              <a:t>065118168</a:t>
            </a:r>
            <a:br>
              <a:rPr lang="en-US" dirty="0"/>
            </a:br>
            <a:r>
              <a:rPr lang="en-US" dirty="0"/>
              <a:t>PDA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838200"/>
          </a:xfrm>
        </p:spPr>
        <p:txBody>
          <a:bodyPr/>
          <a:lstStyle/>
          <a:p>
            <a:r>
              <a:rPr lang="en-US" dirty="0" err="1"/>
              <a:t>Analisis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2057400"/>
            <a:ext cx="3886200" cy="411480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Analisis1 -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databricks</a:t>
            </a:r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Prabowo </a:t>
            </a:r>
            <a:r>
              <a:rPr lang="en-US" dirty="0" err="1"/>
              <a:t>dengan</a:t>
            </a:r>
            <a:r>
              <a:rPr lang="en-US" dirty="0"/>
              <a:t> Jokowi </a:t>
            </a:r>
            <a:r>
              <a:rPr lang="en-US" dirty="0" err="1"/>
              <a:t>terdapat</a:t>
            </a:r>
            <a:r>
              <a:rPr lang="en-US" dirty="0"/>
              <a:t> 11 tweet yang </a:t>
            </a:r>
            <a:r>
              <a:rPr lang="en-US" dirty="0" err="1"/>
              <a:t>membicarakan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7C4C9-ED13-4935-AA1B-DAFF8379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1148655"/>
            <a:ext cx="6551613" cy="45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4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838200"/>
          </a:xfrm>
        </p:spPr>
        <p:txBody>
          <a:bodyPr/>
          <a:lstStyle/>
          <a:p>
            <a:r>
              <a:rPr lang="en-US" dirty="0" err="1"/>
              <a:t>Analisis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2057400"/>
            <a:ext cx="3886200" cy="411480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Analisis2 -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databricks</a:t>
            </a:r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Prabowo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megawati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 tweet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hastag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AEA77-3EA4-4778-9E87-BD7882BD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1533088"/>
            <a:ext cx="6475413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7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838200"/>
          </a:xfrm>
        </p:spPr>
        <p:txBody>
          <a:bodyPr/>
          <a:lstStyle/>
          <a:p>
            <a:r>
              <a:rPr lang="en-US" dirty="0" err="1"/>
              <a:t>Analisis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2057400"/>
            <a:ext cx="3886200" cy="411480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Analisis3 -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databricks</a:t>
            </a:r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Prabowo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2024, </a:t>
            </a:r>
            <a:r>
              <a:rPr lang="en-US" dirty="0" err="1"/>
              <a:t>terdapat</a:t>
            </a:r>
            <a:r>
              <a:rPr lang="en-US" dirty="0"/>
              <a:t> 29 tweet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GenPI.co </a:t>
            </a:r>
            <a:r>
              <a:rPr lang="en-US" dirty="0" err="1"/>
              <a:t>melakukan</a:t>
            </a:r>
            <a:r>
              <a:rPr lang="en-US" dirty="0"/>
              <a:t> tweet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8 tweet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AEFA6-9BAB-4317-8DE0-05C823DE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3429000"/>
            <a:ext cx="5620430" cy="3333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6E3B7-2465-47A0-9C94-BE59CC87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452" y="457200"/>
            <a:ext cx="5813760" cy="28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838200"/>
          </a:xfrm>
        </p:spPr>
        <p:txBody>
          <a:bodyPr/>
          <a:lstStyle/>
          <a:p>
            <a:r>
              <a:rPr lang="en-US" dirty="0" err="1"/>
              <a:t>Analisis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2057400"/>
            <a:ext cx="3886200" cy="411480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Analisis4 -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databricks</a:t>
            </a:r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tweet Prabowo,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11 June 2021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19 June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E5AF8-8AA7-4525-8DF1-5A13D8CD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990600"/>
            <a:ext cx="63817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838200"/>
          </a:xfrm>
        </p:spPr>
        <p:txBody>
          <a:bodyPr/>
          <a:lstStyle/>
          <a:p>
            <a:r>
              <a:rPr lang="en-US" dirty="0" err="1"/>
              <a:t>Analisis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2057400"/>
            <a:ext cx="3886200" cy="411480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Analisis5 -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databricks</a:t>
            </a:r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6 tweet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membicarakan</a:t>
            </a:r>
            <a:r>
              <a:rPr lang="en-US" dirty="0"/>
              <a:t> Prabowo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F8267-78EE-4AF9-92FC-C00EC420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12" y="1249599"/>
            <a:ext cx="6704013" cy="43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0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crawling, processing dan </a:t>
            </a:r>
            <a:r>
              <a:rPr lang="en-US" dirty="0" err="1"/>
              <a:t>analisis</a:t>
            </a:r>
            <a:r>
              <a:rPr lang="en-US" dirty="0"/>
              <a:t>. 126 data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membicarakan</a:t>
            </a:r>
            <a:r>
              <a:rPr lang="en-US" dirty="0"/>
              <a:t> Prabowo </a:t>
            </a:r>
            <a:r>
              <a:rPr lang="en-US" dirty="0" err="1"/>
              <a:t>dimana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2024 . </a:t>
            </a:r>
            <a:r>
              <a:rPr lang="en-US" dirty="0" err="1"/>
              <a:t>Disitu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29 </a:t>
            </a:r>
            <a:r>
              <a:rPr lang="en-US" dirty="0" err="1"/>
              <a:t>twet</a:t>
            </a:r>
            <a:r>
              <a:rPr lang="en-US" dirty="0"/>
              <a:t> dan </a:t>
            </a:r>
            <a:r>
              <a:rPr lang="en-US" dirty="0" err="1"/>
              <a:t>memungkinkan</a:t>
            </a:r>
            <a:r>
              <a:rPr lang="en-US" dirty="0"/>
              <a:t> Prabowo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45AAB13C-7FA4-477A-8211-E96619DA739E}"/>
              </a:ext>
            </a:extLst>
          </p:cNvPr>
          <p:cNvSpPr>
            <a:spLocks noGrp="1"/>
          </p:cNvSpPr>
          <p:nvPr/>
        </p:nvSpPr>
        <p:spPr>
          <a:xfrm>
            <a:off x="-26988" y="855719"/>
            <a:ext cx="12242800" cy="1232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>
                <a:solidFill>
                  <a:schemeClr val="tx1"/>
                </a:solidFill>
              </a:rPr>
              <a:t>Thank you for watching!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35E0281-CA73-4BA4-BCEC-25A028A35F34}"/>
              </a:ext>
            </a:extLst>
          </p:cNvPr>
          <p:cNvSpPr>
            <a:spLocks noGrp="1"/>
          </p:cNvSpPr>
          <p:nvPr/>
        </p:nvSpPr>
        <p:spPr>
          <a:xfrm>
            <a:off x="-26987" y="2257370"/>
            <a:ext cx="12242800" cy="896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1371417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dirty="0">
                <a:solidFill>
                  <a:schemeClr val="tx1"/>
                </a:solidFill>
              </a:rPr>
              <a:t>Any questions?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E1F3BA-F074-417A-BB3D-2751CBE0A9EC}"/>
              </a:ext>
            </a:extLst>
          </p:cNvPr>
          <p:cNvSpPr>
            <a:spLocks noGrp="1"/>
          </p:cNvSpPr>
          <p:nvPr/>
        </p:nvSpPr>
        <p:spPr>
          <a:xfrm>
            <a:off x="-26987" y="4130620"/>
            <a:ext cx="12242800" cy="1871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1371417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3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428979-66CD-4895-BE6D-5199EDC43926}"/>
              </a:ext>
            </a:extLst>
          </p:cNvPr>
          <p:cNvSpPr txBox="1"/>
          <p:nvPr/>
        </p:nvSpPr>
        <p:spPr>
          <a:xfrm>
            <a:off x="1141412" y="2306915"/>
            <a:ext cx="609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2400" dirty="0"/>
              <a:t>crawling </a:t>
            </a:r>
          </a:p>
          <a:p>
            <a:pPr marL="285750" indent="-285750">
              <a:buFontTx/>
              <a:buChar char="-"/>
            </a:pPr>
            <a:r>
              <a:rPr lang="nl-NL" sz="2400" dirty="0"/>
              <a:t>processing </a:t>
            </a:r>
          </a:p>
          <a:p>
            <a:pPr marL="285750" indent="-285750">
              <a:buFontTx/>
              <a:buChar char="-"/>
            </a:pPr>
            <a:r>
              <a:rPr lang="nl-NL" sz="2400" dirty="0"/>
              <a:t>analisis</a:t>
            </a:r>
          </a:p>
          <a:p>
            <a:pPr marL="285750" indent="-285750">
              <a:buFontTx/>
              <a:buChar char="-"/>
            </a:pPr>
            <a:r>
              <a:rPr lang="nl-NL" sz="2400" dirty="0"/>
              <a:t>kesimpulannya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9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Twitter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2F2A79-A6AC-4F04-9C16-02ADD3F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9838576" cy="838201"/>
          </a:xfrm>
        </p:spPr>
        <p:txBody>
          <a:bodyPr>
            <a:normAutofit/>
          </a:bodyPr>
          <a:lstStyle/>
          <a:p>
            <a:r>
              <a:rPr lang="en-US" sz="1400" dirty="0" err="1"/>
              <a:t>Api</a:t>
            </a:r>
            <a:r>
              <a:rPr lang="en-US" sz="1400" dirty="0"/>
              <a:t> twitter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gunakan</a:t>
            </a:r>
            <a:r>
              <a:rPr lang="en-US" sz="1400" dirty="0"/>
              <a:t> agar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crawling data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topik</a:t>
            </a:r>
            <a:r>
              <a:rPr lang="en-US" sz="1400" dirty="0"/>
              <a:t> yang </a:t>
            </a:r>
            <a:r>
              <a:rPr lang="en-US" sz="1400" dirty="0" err="1"/>
              <a:t>dicari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mengambil</a:t>
            </a:r>
            <a:r>
              <a:rPr lang="en-US" sz="1400" dirty="0"/>
              <a:t> </a:t>
            </a:r>
            <a:r>
              <a:rPr lang="en-US" sz="1400" dirty="0" err="1"/>
              <a:t>api</a:t>
            </a:r>
            <a:r>
              <a:rPr lang="en-US" sz="1400" dirty="0"/>
              <a:t> key dan </a:t>
            </a:r>
            <a:r>
              <a:rPr lang="en-US" sz="1400" dirty="0" err="1"/>
              <a:t>api</a:t>
            </a:r>
            <a:r>
              <a:rPr lang="en-US" sz="1400" dirty="0"/>
              <a:t> key secret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diterapkan</a:t>
            </a:r>
            <a:r>
              <a:rPr lang="en-US" sz="1400" dirty="0"/>
              <a:t> di </a:t>
            </a:r>
            <a:r>
              <a:rPr lang="en-US" sz="1400" dirty="0" err="1"/>
              <a:t>kodingan</a:t>
            </a:r>
            <a:r>
              <a:rPr lang="en-US" sz="1400" dirty="0"/>
              <a:t>. Twitter </a:t>
            </a:r>
            <a:r>
              <a:rPr lang="en-US" sz="1400" dirty="0" err="1"/>
              <a:t>api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mendaftarkan</a:t>
            </a:r>
            <a:r>
              <a:rPr lang="en-US" sz="1400" dirty="0"/>
              <a:t> </a:t>
            </a:r>
            <a:r>
              <a:rPr lang="en-US" sz="1400" dirty="0" err="1"/>
              <a:t>diri</a:t>
            </a:r>
            <a:r>
              <a:rPr lang="en-US" sz="1400" dirty="0"/>
              <a:t> di situs developer twitter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DCE007-F1E4-4A2C-A02A-C7774883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2819400"/>
            <a:ext cx="5943600" cy="3124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2C31D1-9394-42D0-8133-5E7F82EB0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2819400"/>
            <a:ext cx="5448300" cy="287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1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838200"/>
          </a:xfrm>
        </p:spPr>
        <p:txBody>
          <a:bodyPr/>
          <a:lstStyle/>
          <a:p>
            <a:r>
              <a:rPr lang="en-US" dirty="0"/>
              <a:t>Crawling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2057400"/>
            <a:ext cx="3886200" cy="4114801"/>
          </a:xfrm>
        </p:spPr>
        <p:txBody>
          <a:bodyPr>
            <a:normAutofit/>
          </a:bodyPr>
          <a:lstStyle/>
          <a:p>
            <a:pPr lvl="0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crawling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teknik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pengumpulan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yang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mengindeks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URL (Uniform Resource Locator)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menyertakan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API (Application Programming Interface)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penambangan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dataset yang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besar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A767B-44B5-4297-98A0-BBEC65CC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457200"/>
            <a:ext cx="6629400" cy="55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838200"/>
          </a:xfrm>
        </p:spPr>
        <p:txBody>
          <a:bodyPr/>
          <a:lstStyle/>
          <a:p>
            <a:r>
              <a:rPr lang="en-US" dirty="0"/>
              <a:t>Crawling Data</a:t>
            </a:r>
            <a:br>
              <a:rPr lang="en-US" dirty="0"/>
            </a:br>
            <a:r>
              <a:rPr lang="en-US" sz="1600" dirty="0"/>
              <a:t>-Continue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2057400"/>
            <a:ext cx="3886200" cy="4114801"/>
          </a:xfrm>
        </p:spPr>
        <p:txBody>
          <a:bodyPr>
            <a:normAutofit/>
          </a:bodyPr>
          <a:lstStyle/>
          <a:p>
            <a:pPr lvl="0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Pip install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tweepy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lvl="0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Maksud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ini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menginstall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library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tweepy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agar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bisa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melakukan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crawling data twitter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B6F81-2C9C-46F8-B946-24A2998F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1676400"/>
            <a:ext cx="685641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0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838200"/>
          </a:xfrm>
        </p:spPr>
        <p:txBody>
          <a:bodyPr/>
          <a:lstStyle/>
          <a:p>
            <a:r>
              <a:rPr lang="en-US" dirty="0"/>
              <a:t>Crawling Data</a:t>
            </a:r>
            <a:br>
              <a:rPr lang="en-US" dirty="0"/>
            </a:br>
            <a:r>
              <a:rPr lang="en-US" sz="1600" dirty="0"/>
              <a:t>-Continue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2057400"/>
            <a:ext cx="3886200" cy="411480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Import library &amp; input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api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key</a:t>
            </a:r>
          </a:p>
          <a:p>
            <a:pPr lvl="0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import library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dan input </a:t>
            </a:r>
            <a:r>
              <a:rPr lang="en-US" dirty="0" err="1"/>
              <a:t>api</a:t>
            </a:r>
            <a:r>
              <a:rPr lang="en-US" dirty="0"/>
              <a:t> key </a:t>
            </a:r>
            <a:r>
              <a:rPr lang="en-US" dirty="0" err="1"/>
              <a:t>nya</a:t>
            </a:r>
            <a:r>
              <a:rPr lang="en-US" dirty="0"/>
              <a:t>. Kita juga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crawling </a:t>
            </a:r>
            <a:r>
              <a:rPr lang="en-US" dirty="0" err="1"/>
              <a:t>dengan</a:t>
            </a:r>
            <a:r>
              <a:rPr lang="en-US" dirty="0"/>
              <a:t> format csv.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lah</a:t>
            </a:r>
            <a:r>
              <a:rPr lang="en-US" dirty="0"/>
              <a:t> Prabowo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retweet dan </a:t>
            </a:r>
            <a:r>
              <a:rPr lang="en-US" dirty="0" err="1"/>
              <a:t>penerapan</a:t>
            </a:r>
            <a:r>
              <a:rPr lang="en-US" dirty="0"/>
              <a:t> Bahasa </a:t>
            </a:r>
            <a:r>
              <a:rPr lang="en-US" dirty="0" err="1"/>
              <a:t>indonesia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61BF-ACCF-4C48-97C2-26C44378D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1676400"/>
            <a:ext cx="6486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3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838200"/>
          </a:xfrm>
        </p:spPr>
        <p:txBody>
          <a:bodyPr/>
          <a:lstStyle/>
          <a:p>
            <a:r>
              <a:rPr lang="en-US" dirty="0"/>
              <a:t>Processing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2057400"/>
            <a:ext cx="3886200" cy="411480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Upload -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databricks</a:t>
            </a:r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databricks</a:t>
            </a:r>
            <a:r>
              <a:rPr lang="en-US" dirty="0"/>
              <a:t> agar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proses </a:t>
            </a:r>
            <a:r>
              <a:rPr lang="en-US" dirty="0" err="1"/>
              <a:t>selanjutnya</a:t>
            </a:r>
            <a:r>
              <a:rPr lang="en-US" dirty="0"/>
              <a:t>. Kita upload file dan create table in notebook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41B83-B20E-4CFF-B323-0D34FD53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304801"/>
            <a:ext cx="6305550" cy="312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76C20B-B591-4C5C-8A3E-C184E6424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32" y="2962274"/>
            <a:ext cx="631412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1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838200"/>
          </a:xfrm>
        </p:spPr>
        <p:txBody>
          <a:bodyPr/>
          <a:lstStyle/>
          <a:p>
            <a:r>
              <a:rPr lang="en-US" dirty="0"/>
              <a:t>Processing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2057400"/>
            <a:ext cx="3886200" cy="411480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Proses -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databricks</a:t>
            </a:r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 processing data di </a:t>
            </a:r>
            <a:r>
              <a:rPr lang="en-US" dirty="0" err="1"/>
              <a:t>databricks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file csv </a:t>
            </a:r>
            <a:r>
              <a:rPr lang="en-US" dirty="0" err="1"/>
              <a:t>hasil</a:t>
            </a:r>
            <a:r>
              <a:rPr lang="en-US" dirty="0"/>
              <a:t> data crawling </a:t>
            </a:r>
            <a:r>
              <a:rPr lang="en-US" dirty="0" err="1"/>
              <a:t>tadi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1D427-8CB6-494C-8B6C-44C63834A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1739471"/>
            <a:ext cx="6698649" cy="33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1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838200"/>
          </a:xfrm>
        </p:spPr>
        <p:txBody>
          <a:bodyPr/>
          <a:lstStyle/>
          <a:p>
            <a:r>
              <a:rPr lang="en-US" dirty="0"/>
              <a:t>Processing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2057400"/>
            <a:ext cx="3886200" cy="411480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Proses -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databricks</a:t>
            </a:r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0"/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df.print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temporary table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agar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dipanggil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EFE9F-7B99-4954-A6DB-2B1431F7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2057400"/>
            <a:ext cx="6705600" cy="23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95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125</TotalTime>
  <Words>399</Words>
  <Application>Microsoft Office PowerPoint</Application>
  <PresentationFormat>Custom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</vt:lpstr>
      <vt:lpstr>Calibri</vt:lpstr>
      <vt:lpstr>State history report presentation</vt:lpstr>
      <vt:lpstr>Crawling data analisis topik berita Prabowo</vt:lpstr>
      <vt:lpstr>Proses</vt:lpstr>
      <vt:lpstr>API Twitter</vt:lpstr>
      <vt:lpstr>Crawling Data</vt:lpstr>
      <vt:lpstr>Crawling Data -Continue</vt:lpstr>
      <vt:lpstr>Crawling Data -Continue</vt:lpstr>
      <vt:lpstr>Processing </vt:lpstr>
      <vt:lpstr>Processing </vt:lpstr>
      <vt:lpstr>Processing </vt:lpstr>
      <vt:lpstr>Analisis</vt:lpstr>
      <vt:lpstr>Analisis</vt:lpstr>
      <vt:lpstr>Analisis</vt:lpstr>
      <vt:lpstr>Analisis</vt:lpstr>
      <vt:lpstr>Analisis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Crawling data analisis topik berita Prabowo</dc:title>
  <dc:creator>family</dc:creator>
  <cp:lastModifiedBy>family</cp:lastModifiedBy>
  <cp:revision>9</cp:revision>
  <dcterms:created xsi:type="dcterms:W3CDTF">2021-06-19T14:17:21Z</dcterms:created>
  <dcterms:modified xsi:type="dcterms:W3CDTF">2021-06-19T16:22:44Z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