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8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2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5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3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7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26CB-EF4E-46E1-A500-B8C7DF73C1C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.cn/doc/lodash/" TargetMode="External"/><Relationship Id="rId2" Type="http://schemas.openxmlformats.org/officeDocument/2006/relationships/hyperlink" Target="https://www.lodash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dash/lodash" TargetMode="External"/><Relationship Id="rId4" Type="http://schemas.openxmlformats.org/officeDocument/2006/relationships/hyperlink" Target="http://filimanjaro.com/blog/2014/introducing-lazy-evalu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1247" y="1116623"/>
            <a:ext cx="9144000" cy="108328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Lodash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8346" y="2523392"/>
            <a:ext cx="10108223" cy="1749669"/>
          </a:xfrm>
        </p:spPr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</a:t>
            </a:r>
            <a:r>
              <a:rPr lang="zh-CN" altLang="en-US" dirty="0"/>
              <a:t>个一致性、模块化、高性能的 </a:t>
            </a:r>
            <a:r>
              <a:rPr lang="en-US" altLang="zh-CN" dirty="0"/>
              <a:t>JavaScript </a:t>
            </a:r>
            <a:r>
              <a:rPr lang="zh-CN" altLang="en-US" dirty="0"/>
              <a:t>实用工具</a:t>
            </a:r>
            <a:r>
              <a:rPr lang="zh-CN" altLang="en-US" dirty="0" smtClean="0"/>
              <a:t>库</a:t>
            </a:r>
            <a:r>
              <a:rPr lang="zh-CN" altLang="en-US" dirty="0"/>
              <a:t>。</a:t>
            </a:r>
            <a:r>
              <a:rPr lang="zh-CN" altLang="en-US" dirty="0" smtClean="0"/>
              <a:t>它</a:t>
            </a:r>
            <a:r>
              <a:rPr lang="zh-CN" altLang="en-US" dirty="0"/>
              <a:t>内部封装了诸多对字符串、数组、对象等常见数据类型的处理函数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类似的工具库还有</a:t>
            </a:r>
            <a:r>
              <a:rPr lang="en-US" altLang="zh-CN" dirty="0"/>
              <a:t>Underscore.js</a:t>
            </a:r>
            <a:r>
              <a:rPr lang="zh-CN" altLang="en-US" dirty="0"/>
              <a:t>和</a:t>
            </a:r>
            <a:r>
              <a:rPr lang="en-US" altLang="zh-CN" dirty="0"/>
              <a:t>Lazy.js</a:t>
            </a:r>
          </a:p>
          <a:p>
            <a:pPr algn="l"/>
            <a:endParaRPr lang="zh-CN" altLang="en-US" dirty="0"/>
          </a:p>
          <a:p>
            <a:endParaRPr lang="zh-CN" altLang="en-US" kern="1300" spc="2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函数柯里化（</a:t>
            </a:r>
            <a:r>
              <a:rPr lang="en-US" altLang="zh-CN" dirty="0" smtClean="0"/>
              <a:t>currying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柯里化是指这样一个函数</a:t>
            </a:r>
            <a:r>
              <a:rPr lang="en-US" altLang="zh-CN" dirty="0"/>
              <a:t>(</a:t>
            </a:r>
            <a:r>
              <a:rPr lang="zh-CN" altLang="en-US" dirty="0"/>
              <a:t>假设叫做</a:t>
            </a:r>
            <a:r>
              <a:rPr lang="en-US" altLang="zh-CN" dirty="0"/>
              <a:t>createCurry)</a:t>
            </a:r>
            <a:r>
              <a:rPr lang="zh-CN" altLang="en-US" dirty="0"/>
              <a:t>，他接收函数</a:t>
            </a:r>
            <a:r>
              <a:rPr lang="en-US" altLang="zh-CN" dirty="0"/>
              <a:t>A</a:t>
            </a:r>
            <a:r>
              <a:rPr lang="zh-CN" altLang="en-US" dirty="0"/>
              <a:t>作为参数，运行后能够返回一个新的函数</a:t>
            </a:r>
            <a:r>
              <a:rPr lang="en-US" altLang="zh-CN" dirty="0"/>
              <a:t>,</a:t>
            </a:r>
            <a:r>
              <a:rPr lang="zh-CN" altLang="en-US" dirty="0"/>
              <a:t>并且这个新的函数能够处理函数</a:t>
            </a:r>
            <a:r>
              <a:rPr lang="en-US" altLang="zh-CN" dirty="0"/>
              <a:t>A</a:t>
            </a:r>
            <a:r>
              <a:rPr lang="zh-CN" altLang="en-US" dirty="0"/>
              <a:t>的剩余参数。就是把一个多参数的函数，转化为单参数函数。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6301" y="184714"/>
            <a:ext cx="11135639" cy="62286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假如有一个接收三个参数的函数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又假如我们有一个已经封装好了的柯里化通用函数</a:t>
            </a:r>
            <a:r>
              <a:rPr lang="en-US" altLang="zh-CN" sz="2400" dirty="0"/>
              <a:t>createCurry</a:t>
            </a:r>
            <a:r>
              <a:rPr lang="zh-CN" altLang="en-US" sz="2400" dirty="0"/>
              <a:t>。他接收</a:t>
            </a:r>
            <a:r>
              <a:rPr lang="en-US" altLang="zh-CN" sz="2400" dirty="0"/>
              <a:t>bar</a:t>
            </a:r>
            <a:r>
              <a:rPr lang="zh-CN" altLang="en-US" sz="2400" dirty="0"/>
              <a:t>作为参数，能够将</a:t>
            </a:r>
            <a:r>
              <a:rPr lang="en-US" altLang="zh-CN" sz="2400" dirty="0"/>
              <a:t>A</a:t>
            </a:r>
            <a:r>
              <a:rPr lang="zh-CN" altLang="en-US" sz="2400" dirty="0"/>
              <a:t>转化为柯里化函数，返回结果就是这个被转化之后的函数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那么</a:t>
            </a:r>
            <a:r>
              <a:rPr lang="en-US" altLang="zh-CN" sz="2400" dirty="0"/>
              <a:t>_A</a:t>
            </a:r>
            <a:r>
              <a:rPr lang="zh-CN" altLang="en-US" sz="2400" dirty="0"/>
              <a:t>作为</a:t>
            </a:r>
            <a:r>
              <a:rPr lang="en-US" altLang="zh-CN" sz="2400" dirty="0"/>
              <a:t>createCurry</a:t>
            </a:r>
            <a:r>
              <a:rPr lang="zh-CN" altLang="en-US" sz="2400" dirty="0"/>
              <a:t>运行的返回函数，他能够处理</a:t>
            </a:r>
            <a:r>
              <a:rPr lang="en-US" altLang="zh-CN" sz="2400" dirty="0"/>
              <a:t>A</a:t>
            </a:r>
            <a:r>
              <a:rPr lang="zh-CN" altLang="en-US" sz="2400" dirty="0"/>
              <a:t>的剩余参数。因此下面的运行结果都是等价的。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595136"/>
            <a:ext cx="5264871" cy="11459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2768484"/>
            <a:ext cx="5125684" cy="8291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4537322"/>
            <a:ext cx="5409694" cy="19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安装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直接下载下来引入 </a:t>
            </a:r>
            <a:r>
              <a:rPr lang="en-US" altLang="zh-CN" dirty="0"/>
              <a:t>`&lt;script src="lodash.js"&gt;&lt;/script&gt;`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cdn  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&lt;script src</a:t>
            </a:r>
            <a:r>
              <a:rPr lang="en-US" altLang="zh-CN" dirty="0"/>
              <a:t>="https://</a:t>
            </a:r>
            <a:r>
              <a:rPr lang="en-US" altLang="zh-CN" dirty="0" smtClean="0"/>
              <a:t>cdn.bootcss.com/lodash.js/4.17.12-    pre/lodash.core.min.js</a:t>
            </a:r>
            <a:r>
              <a:rPr lang="en-US" altLang="zh-CN" dirty="0"/>
              <a:t>"&gt;&lt;/script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$ npm i --save </a:t>
            </a:r>
            <a:r>
              <a:rPr lang="en-US" altLang="zh-CN" dirty="0" err="1" smtClean="0"/>
              <a:t>lodash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$ npm i --save @types/lodash(typescript)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3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zh-CN" altLang="en-US" b="1" dirty="0" smtClean="0"/>
              <a:t>方式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script</a:t>
            </a:r>
            <a:r>
              <a:rPr lang="zh-CN" altLang="en-US" dirty="0"/>
              <a:t>标签： </a:t>
            </a:r>
            <a:r>
              <a:rPr lang="en-US" altLang="zh-CN" dirty="0"/>
              <a:t>_ </a:t>
            </a:r>
            <a:r>
              <a:rPr lang="zh-CN" altLang="en-US" dirty="0" smtClean="0"/>
              <a:t>符号   </a:t>
            </a:r>
            <a:r>
              <a:rPr lang="en-US" altLang="zh-CN" dirty="0"/>
              <a:t>=</a:t>
            </a:r>
            <a:r>
              <a:rPr lang="en-US" altLang="zh-CN" dirty="0" smtClean="0"/>
              <a:t>&gt;   _.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require:</a:t>
            </a:r>
          </a:p>
          <a:p>
            <a:pPr marL="0" indent="0">
              <a:buNone/>
            </a:pPr>
            <a:r>
              <a:rPr lang="en-US" altLang="zh-CN" dirty="0" smtClean="0"/>
              <a:t>	var  _  =  require('</a:t>
            </a:r>
            <a:r>
              <a:rPr lang="en-US" altLang="zh-CN" dirty="0" err="1" smtClean="0"/>
              <a:t>lodash</a:t>
            </a:r>
            <a:r>
              <a:rPr lang="en-US" altLang="zh-CN" dirty="0" smtClean="0"/>
              <a:t>');   </a:t>
            </a:r>
          </a:p>
          <a:p>
            <a:pPr marL="0" indent="0">
              <a:buNone/>
            </a:pPr>
            <a:r>
              <a:rPr lang="en-US" altLang="zh-CN" dirty="0" smtClean="0"/>
              <a:t>	var  lodashArray  =  require('lodash/array');</a:t>
            </a:r>
          </a:p>
          <a:p>
            <a:r>
              <a:rPr lang="en-US" altLang="zh-CN" dirty="0" smtClean="0"/>
              <a:t>Import:</a:t>
            </a:r>
          </a:p>
          <a:p>
            <a:pPr marL="0" indent="0">
              <a:buNone/>
            </a:pPr>
            <a:r>
              <a:rPr lang="en-US" altLang="zh-CN" dirty="0"/>
              <a:t>	import </a:t>
            </a:r>
            <a:r>
              <a:rPr lang="en-US" altLang="zh-CN" dirty="0" smtClean="0"/>
              <a:t> *  as </a:t>
            </a:r>
            <a:r>
              <a:rPr lang="en-US" altLang="zh-CN" dirty="0"/>
              <a:t>_ from </a:t>
            </a:r>
            <a:r>
              <a:rPr lang="en-US" altLang="zh-CN" dirty="0" smtClean="0"/>
              <a:t> "</a:t>
            </a:r>
            <a:r>
              <a:rPr lang="en-US" altLang="zh-CN" dirty="0" err="1"/>
              <a:t>lodash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import </a:t>
            </a:r>
            <a:r>
              <a:rPr lang="en-US" altLang="zh-CN" dirty="0" smtClean="0"/>
              <a:t> lodashArray  from  "</a:t>
            </a:r>
            <a:r>
              <a:rPr lang="en-US" altLang="zh-CN" dirty="0" err="1"/>
              <a:t>lodash</a:t>
            </a:r>
            <a:r>
              <a:rPr lang="en-US" altLang="zh-CN" dirty="0"/>
              <a:t>/array";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9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5606"/>
          </a:xfrm>
        </p:spPr>
        <p:txBody>
          <a:bodyPr/>
          <a:lstStyle/>
          <a:p>
            <a:r>
              <a:rPr lang="zh-CN" altLang="en-US" b="1" dirty="0"/>
              <a:t>模块</a:t>
            </a:r>
            <a:r>
              <a:rPr lang="zh-CN" altLang="en-US" b="1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1901"/>
            <a:ext cx="12192000" cy="5603876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Array</a:t>
            </a:r>
            <a:r>
              <a:rPr lang="zh-CN" altLang="en-US" sz="2600" dirty="0" smtClean="0"/>
              <a:t>：适用于</a:t>
            </a:r>
            <a:r>
              <a:rPr lang="zh-CN" altLang="en-US" sz="2600" dirty="0"/>
              <a:t>数组类型，比如填充数据、查找元素、数组分片等</a:t>
            </a:r>
            <a:r>
              <a:rPr lang="zh-CN" altLang="en-US" sz="2600" dirty="0" smtClean="0"/>
              <a:t>操作；</a:t>
            </a:r>
            <a:endParaRPr lang="en-US" altLang="zh-CN" sz="2600" dirty="0" smtClean="0"/>
          </a:p>
          <a:p>
            <a:r>
              <a:rPr lang="en-US" altLang="zh-CN" sz="2600" dirty="0" smtClean="0"/>
              <a:t>Collection</a:t>
            </a:r>
            <a:r>
              <a:rPr lang="zh-CN" altLang="en-US" sz="2600" dirty="0" smtClean="0"/>
              <a:t>：适用于</a:t>
            </a:r>
            <a:r>
              <a:rPr lang="zh-CN" altLang="en-US" sz="2600" dirty="0"/>
              <a:t>数组和对象类型，部分适用于字符串，比如分组、查找、过滤等</a:t>
            </a:r>
            <a:r>
              <a:rPr lang="zh-CN" altLang="en-US" sz="2600" dirty="0" smtClean="0"/>
              <a:t>操作；</a:t>
            </a:r>
            <a:endParaRPr lang="zh-CN" altLang="en-US" sz="2600" dirty="0"/>
          </a:p>
          <a:p>
            <a:r>
              <a:rPr lang="en-US" altLang="zh-CN" sz="2600" dirty="0" smtClean="0"/>
              <a:t>Function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函数类型，比如节流、延迟、缓存、设置钩子等</a:t>
            </a:r>
            <a:r>
              <a:rPr lang="zh-CN" altLang="en-US" sz="2600" dirty="0" smtClean="0"/>
              <a:t>操作；</a:t>
            </a:r>
            <a:endParaRPr lang="zh-CN" altLang="en-US" sz="2600" dirty="0"/>
          </a:p>
          <a:p>
            <a:r>
              <a:rPr lang="en-US" altLang="zh-CN" sz="2600" dirty="0" smtClean="0"/>
              <a:t>Lang</a:t>
            </a:r>
            <a:r>
              <a:rPr lang="zh-CN" altLang="en-US" sz="2600" dirty="0" smtClean="0"/>
              <a:t> ：普遍</a:t>
            </a:r>
            <a:r>
              <a:rPr lang="zh-CN" altLang="en-US" sz="2600" dirty="0"/>
              <a:t>适用于各种类型，常用于执行类型判断和类型</a:t>
            </a:r>
            <a:r>
              <a:rPr lang="zh-CN" altLang="en-US" sz="2600" dirty="0" smtClean="0"/>
              <a:t>转换；</a:t>
            </a:r>
            <a:endParaRPr lang="zh-CN" altLang="en-US" sz="2600" dirty="0"/>
          </a:p>
          <a:p>
            <a:r>
              <a:rPr lang="en-US" altLang="zh-CN" sz="2600" dirty="0" smtClean="0"/>
              <a:t>Math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数值类型，常用于执行数学</a:t>
            </a:r>
            <a:r>
              <a:rPr lang="zh-CN" altLang="en-US" sz="2600" dirty="0" smtClean="0"/>
              <a:t>运算；</a:t>
            </a:r>
            <a:endParaRPr lang="zh-CN" altLang="en-US" sz="2600" dirty="0"/>
          </a:p>
          <a:p>
            <a:r>
              <a:rPr lang="en-US" altLang="zh-CN" sz="2600" dirty="0" smtClean="0"/>
              <a:t>Number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生成随机数，比较数值与数值区间的</a:t>
            </a:r>
            <a:r>
              <a:rPr lang="zh-CN" altLang="en-US" sz="2600" dirty="0" smtClean="0"/>
              <a:t>关系；</a:t>
            </a:r>
            <a:endParaRPr lang="zh-CN" altLang="en-US" sz="2600" dirty="0"/>
          </a:p>
          <a:p>
            <a:r>
              <a:rPr lang="en-US" altLang="zh-CN" sz="2600" dirty="0" smtClean="0"/>
              <a:t>Object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对象类型，常用于对象的创建、扩展、类型转换、检索、集合等</a:t>
            </a:r>
            <a:r>
              <a:rPr lang="zh-CN" altLang="en-US" sz="2600" dirty="0" smtClean="0"/>
              <a:t>操作；</a:t>
            </a:r>
          </a:p>
          <a:p>
            <a:r>
              <a:rPr lang="en-US" altLang="zh-CN" sz="2600" dirty="0" smtClean="0"/>
              <a:t>String</a:t>
            </a:r>
            <a:r>
              <a:rPr lang="zh-CN" altLang="en-US" sz="2600" dirty="0" smtClean="0"/>
              <a:t> ：适用于字符串类型；</a:t>
            </a:r>
            <a:endParaRPr lang="zh-CN" altLang="en-US" sz="2600" dirty="0"/>
          </a:p>
          <a:p>
            <a:r>
              <a:rPr lang="en-US" altLang="zh-CN" sz="2600" dirty="0" smtClean="0"/>
              <a:t>Seq</a:t>
            </a:r>
            <a:r>
              <a:rPr lang="zh-CN" altLang="en-US" sz="2600" dirty="0" smtClean="0"/>
              <a:t> ：常用</a:t>
            </a:r>
            <a:r>
              <a:rPr lang="zh-CN" altLang="en-US" sz="2600" dirty="0"/>
              <a:t>于创建链式调用，提高执行性能（惰性计算</a:t>
            </a:r>
            <a:r>
              <a:rPr lang="zh-CN" altLang="en-US" sz="2600" dirty="0" smtClean="0"/>
              <a:t>）；</a:t>
            </a:r>
            <a:endParaRPr lang="zh-CN" altLang="en-US" sz="26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2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311" y="180487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性能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1" y="1386010"/>
            <a:ext cx="110753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Lodash </a:t>
            </a:r>
            <a:r>
              <a:rPr lang="zh-CN" altLang="en-US" dirty="0" smtClean="0"/>
              <a:t>提高执行速度的思路：</a:t>
            </a:r>
            <a:r>
              <a:rPr lang="en-US" altLang="zh-CN" dirty="0" smtClean="0"/>
              <a:t>Lazy Evaluation</a:t>
            </a:r>
            <a:r>
              <a:rPr lang="zh-CN" altLang="en-US" dirty="0" smtClean="0"/>
              <a:t>（</a:t>
            </a:r>
            <a:r>
              <a:rPr lang="zh-CN" altLang="en-US" dirty="0"/>
              <a:t>惰性求</a:t>
            </a:r>
            <a:r>
              <a:rPr lang="zh-CN" altLang="en-US" dirty="0" smtClean="0"/>
              <a:t>值）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/>
              <a:t>惰性求值（</a:t>
            </a:r>
            <a:r>
              <a:rPr lang="en-US" altLang="zh-CN" dirty="0"/>
              <a:t>Lazy Evaluation</a:t>
            </a:r>
            <a:r>
              <a:rPr lang="zh-CN" altLang="en-US" dirty="0"/>
              <a:t>），又译为惰性计算、懒惰求值，它的目的是要最小化计算机要做的工作。</a:t>
            </a:r>
          </a:p>
          <a:p>
            <a:r>
              <a:rPr lang="zh-CN" altLang="en-US" dirty="0"/>
              <a:t>惰性求值中的参数直到需要时才会进行计算。这种程序实际上是从末尾开始反向执行的。它会判断自己需要返回什么，并继续向后执行来确定要这样做需要哪些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球中取出面值小于 </a:t>
            </a:r>
            <a:r>
              <a:rPr lang="en-US" altLang="zh-CN" dirty="0"/>
              <a:t>10 </a:t>
            </a:r>
            <a:r>
              <a:rPr lang="zh-CN" altLang="en-US" dirty="0"/>
              <a:t>的前三个球。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分步求值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3013869"/>
            <a:ext cx="3810000" cy="2667000"/>
          </a:xfrm>
        </p:spPr>
      </p:pic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err="1" smtClean="0"/>
              <a:t>lodash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4" y="3013869"/>
            <a:ext cx="3810000" cy="2667000"/>
          </a:xfrm>
        </p:spPr>
      </p:pic>
    </p:spTree>
    <p:extLst>
      <p:ext uri="{BB962C8B-B14F-4D97-AF65-F5344CB8AC3E}">
        <p14:creationId xmlns:p14="http://schemas.microsoft.com/office/powerpoint/2010/main" val="22763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839787" y="538163"/>
            <a:ext cx="5157787" cy="823912"/>
          </a:xfrm>
        </p:spPr>
        <p:txBody>
          <a:bodyPr>
            <a:normAutofit/>
          </a:bodyPr>
          <a:lstStyle/>
          <a:p>
            <a:r>
              <a:rPr lang="zh-CN" altLang="en-US" dirty="0"/>
              <a:t>及早求值</a:t>
            </a:r>
          </a:p>
          <a:p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365004" y="1387718"/>
            <a:ext cx="5157787" cy="3684588"/>
          </a:xfrm>
        </p:spPr>
        <p:txBody>
          <a:bodyPr/>
          <a:lstStyle/>
          <a:p>
            <a:r>
              <a:rPr lang="zh-CN" altLang="en-US" dirty="0"/>
              <a:t>拿到数据集，缓存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，遍历数组，取出符合条件的数据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，取出前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/>
          <a:lstStyle/>
          <a:p>
            <a:r>
              <a:rPr lang="zh-CN" altLang="en-US" dirty="0"/>
              <a:t>惰性求值</a:t>
            </a:r>
          </a:p>
          <a:p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>
          <a:xfrm>
            <a:off x="5934807" y="1387718"/>
            <a:ext cx="5908431" cy="3684588"/>
          </a:xfrm>
        </p:spPr>
        <p:txBody>
          <a:bodyPr/>
          <a:lstStyle/>
          <a:p>
            <a:r>
              <a:rPr lang="en-US" altLang="zh-CN" dirty="0"/>
              <a:t>_(gems)</a:t>
            </a:r>
            <a:r>
              <a:rPr lang="zh-CN" altLang="en-US" dirty="0"/>
              <a:t>拿到数据集，缓存起来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filter</a:t>
            </a:r>
            <a:r>
              <a:rPr lang="zh-CN" altLang="en-US" dirty="0"/>
              <a:t>方法，先记下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take</a:t>
            </a:r>
            <a:r>
              <a:rPr lang="zh-CN" altLang="en-US" dirty="0"/>
              <a:t>方法，先记下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value</a:t>
            </a:r>
            <a:r>
              <a:rPr lang="zh-CN" altLang="en-US" dirty="0"/>
              <a:t>方法（触发执行），看下要求：要取出</a:t>
            </a:r>
            <a:r>
              <a:rPr lang="en-US" altLang="zh-CN" dirty="0"/>
              <a:t>3</a:t>
            </a:r>
            <a:r>
              <a:rPr lang="zh-CN" altLang="en-US" dirty="0"/>
              <a:t>个数，</a:t>
            </a:r>
            <a:r>
              <a:rPr lang="en-US" altLang="zh-CN" dirty="0"/>
              <a:t>price&lt;10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filter</a:t>
            </a:r>
            <a:r>
              <a:rPr lang="zh-CN" altLang="en-US" dirty="0"/>
              <a:t>方法里的判断方法对数据进行逐个过滤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4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几个常用的方法</a:t>
            </a:r>
            <a:endParaRPr lang="zh-CN" altLang="en-US" sz="36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265129"/>
            <a:ext cx="10515600" cy="4911834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imes</a:t>
            </a:r>
            <a:r>
              <a:rPr lang="zh-CN" altLang="en-US" dirty="0" smtClean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次循环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andom: </a:t>
            </a:r>
            <a:r>
              <a:rPr lang="zh-CN" altLang="en-US" b="1" dirty="0"/>
              <a:t> </a:t>
            </a:r>
            <a:r>
              <a:rPr lang="zh-CN" altLang="en-US" dirty="0"/>
              <a:t>在指定范围内获取一个随机值</a:t>
            </a:r>
          </a:p>
          <a:p>
            <a:r>
              <a:rPr lang="en-US" altLang="zh-CN" dirty="0" smtClean="0"/>
              <a:t>cloneDeep: </a:t>
            </a:r>
            <a:r>
              <a:rPr lang="zh-CN" altLang="en-US" dirty="0" smtClean="0"/>
              <a:t>深度</a:t>
            </a:r>
            <a:r>
              <a:rPr lang="zh-CN" altLang="en-US" dirty="0"/>
              <a:t>克隆</a:t>
            </a:r>
            <a:r>
              <a:rPr lang="en-US" altLang="zh-CN" dirty="0"/>
              <a:t>JavaScript</a:t>
            </a:r>
            <a:r>
              <a:rPr lang="zh-CN" altLang="en-US" dirty="0"/>
              <a:t>对象</a:t>
            </a:r>
          </a:p>
          <a:p>
            <a:r>
              <a:rPr lang="en-US" altLang="zh-CN" dirty="0" smtClean="0"/>
              <a:t>omit : </a:t>
            </a:r>
            <a:r>
              <a:rPr lang="zh-CN" altLang="en-US" dirty="0" smtClean="0"/>
              <a:t>筛选属性</a:t>
            </a:r>
            <a:endParaRPr lang="en-US" altLang="zh-CN" dirty="0"/>
          </a:p>
          <a:p>
            <a:r>
              <a:rPr lang="en-US" altLang="zh-CN" dirty="0" smtClean="0"/>
              <a:t>pick : </a:t>
            </a:r>
            <a:r>
              <a:rPr lang="zh-CN" altLang="en-US" dirty="0" smtClean="0"/>
              <a:t>选择</a:t>
            </a:r>
            <a:r>
              <a:rPr lang="zh-CN" altLang="en-US" dirty="0"/>
              <a:t>部分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forEach :</a:t>
            </a:r>
            <a:r>
              <a:rPr lang="zh-CN" altLang="en-US" dirty="0"/>
              <a:t>遍历循环</a:t>
            </a:r>
            <a:r>
              <a:rPr lang="en-US" altLang="zh-CN" dirty="0"/>
              <a:t>(</a:t>
            </a:r>
            <a:r>
              <a:rPr lang="zh-CN" altLang="en-US" dirty="0"/>
              <a:t>数组，对象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6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9416" cy="4351338"/>
          </a:xfrm>
        </p:spPr>
        <p:txBody>
          <a:bodyPr/>
          <a:lstStyle/>
          <a:p>
            <a:r>
              <a:rPr lang="en-US" altLang="zh-CN" dirty="0" smtClean="0"/>
              <a:t>Lodash</a:t>
            </a:r>
            <a:r>
              <a:rPr lang="zh-CN" altLang="en-US" dirty="0" smtClean="0"/>
              <a:t>官方文档：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www.lodashjs.com/</a:t>
            </a:r>
            <a:endParaRPr lang="en-US" altLang="zh-CN" dirty="0"/>
          </a:p>
          <a:p>
            <a:r>
              <a:rPr lang="en-US" altLang="zh-CN" dirty="0"/>
              <a:t>Lodash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3"/>
              </a:rPr>
              <a:t>https://www.html.cn/doc/lodash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dirty="0"/>
              <a:t>How to Speed Up Lo-Dash ×100? Introducing Lazy Evaluation</a:t>
            </a:r>
            <a:r>
              <a:rPr lang="en-US" altLang="zh-CN" dirty="0" smtClean="0"/>
              <a:t>.》--Filip Zawada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http://filimanjaro.com/blog/2014/introducing-lazy-evaluation/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仓库：</a:t>
            </a:r>
            <a:r>
              <a:rPr lang="en-US" altLang="zh-CN" dirty="0" smtClean="0">
                <a:hlinkClick r:id="rId5"/>
              </a:rPr>
              <a:t>https://github.com/lodash/lodash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8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616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Lodash</vt:lpstr>
      <vt:lpstr>安装</vt:lpstr>
      <vt:lpstr>使用方式</vt:lpstr>
      <vt:lpstr>模块组成</vt:lpstr>
      <vt:lpstr>性能</vt:lpstr>
      <vt:lpstr>从8个球中取出面值小于 10 的前三个球。 </vt:lpstr>
      <vt:lpstr>PowerPoint 演示文稿</vt:lpstr>
      <vt:lpstr>几个常用的方法</vt:lpstr>
      <vt:lpstr>参考文档链接</vt:lpstr>
      <vt:lpstr>PowerPoint 演示文稿</vt:lpstr>
      <vt:lpstr>函数柯里化（currying）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Lodash</dc:title>
  <dc:creator>黄 炎轩</dc:creator>
  <cp:lastModifiedBy>微软用户</cp:lastModifiedBy>
  <cp:revision>29</cp:revision>
  <dcterms:created xsi:type="dcterms:W3CDTF">2019-03-20T14:48:16Z</dcterms:created>
  <dcterms:modified xsi:type="dcterms:W3CDTF">2019-03-22T08:32:02Z</dcterms:modified>
</cp:coreProperties>
</file>