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0" r:id="rId4"/>
    <p:sldId id="297" r:id="rId5"/>
    <p:sldId id="307" r:id="rId6"/>
    <p:sldId id="308" r:id="rId7"/>
    <p:sldId id="302" r:id="rId8"/>
    <p:sldId id="303" r:id="rId9"/>
    <p:sldId id="288" r:id="rId10"/>
    <p:sldId id="312" r:id="rId11"/>
    <p:sldId id="301" r:id="rId12"/>
    <p:sldId id="300" r:id="rId13"/>
    <p:sldId id="304" r:id="rId14"/>
    <p:sldId id="306" r:id="rId15"/>
    <p:sldId id="292" r:id="rId16"/>
    <p:sldId id="310" r:id="rId17"/>
    <p:sldId id="311" r:id="rId18"/>
    <p:sldId id="274" r:id="rId19"/>
    <p:sldId id="31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DD"/>
    <a:srgbClr val="FFB850"/>
    <a:srgbClr val="623A72"/>
    <a:srgbClr val="00AF92"/>
    <a:srgbClr val="00AEC0"/>
    <a:srgbClr val="E87071"/>
    <a:srgbClr val="FFFF43"/>
    <a:srgbClr val="FFCD2F"/>
    <a:srgbClr val="97F5FF"/>
    <a:srgbClr val="E5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4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3" d="100"/>
          <a:sy n="33" d="100"/>
        </p:scale>
        <p:origin x="210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BF8A-6884-4815-A5C3-058C34C086AB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0C6-978E-47C6-A4CF-1CDEB12A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3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0C6-978E-47C6-A4CF-1CDEB12A29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云溪大会阿里的人员所讲的两个点，印象深刻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0C6-978E-47C6-A4CF-1CDEB12A29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2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3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5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4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1FC3-05EC-450D-B004-4E16CCEAE5FC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80784" y="4239937"/>
            <a:ext cx="583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前端框架</a:t>
            </a:r>
            <a:r>
              <a:rPr lang="zh-CN" altLang="en-US" sz="3200" dirty="0">
                <a:solidFill>
                  <a:schemeClr val="bg1"/>
                </a:solidFill>
              </a:rPr>
              <a:t>搭建所必备的知识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2551121" y="1876261"/>
            <a:ext cx="7089759" cy="1299115"/>
            <a:chOff x="2632559" y="1876261"/>
            <a:chExt cx="7089759" cy="1299115"/>
          </a:xfrm>
        </p:grpSpPr>
        <p:grpSp>
          <p:nvGrpSpPr>
            <p:cNvPr id="2" name="组合 1"/>
            <p:cNvGrpSpPr/>
            <p:nvPr/>
          </p:nvGrpSpPr>
          <p:grpSpPr>
            <a:xfrm>
              <a:off x="2632559" y="1876261"/>
              <a:ext cx="1466316" cy="1299115"/>
              <a:chOff x="2310319" y="1409802"/>
              <a:chExt cx="1466316" cy="1299115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310319" y="1409802"/>
                <a:ext cx="1466316" cy="1299115"/>
                <a:chOff x="3295850" y="2263222"/>
                <a:chExt cx="2643765" cy="2343151"/>
              </a:xfrm>
              <a:effectLst/>
            </p:grpSpPr>
            <p:sp>
              <p:nvSpPr>
                <p:cNvPr id="60" name="Freeform 5"/>
                <p:cNvSpPr>
                  <a:spLocks/>
                </p:cNvSpPr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5"/>
                <p:cNvSpPr>
                  <a:spLocks/>
                </p:cNvSpPr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C165"/>
                    </a:gs>
                    <a:gs pos="100000">
                      <a:srgbClr val="FF9A05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0">
                        <a:srgbClr val="FF9B09"/>
                      </a:gs>
                      <a:gs pos="100000">
                        <a:srgbClr val="FFDBA7"/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7" name="文本框 26"/>
              <p:cNvSpPr txBox="1"/>
              <p:nvPr/>
            </p:nvSpPr>
            <p:spPr>
              <a:xfrm>
                <a:off x="2656157" y="1781905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381521" y="1876261"/>
              <a:ext cx="1466316" cy="1299115"/>
              <a:chOff x="2837290" y="2937407"/>
              <a:chExt cx="1466316" cy="1299115"/>
            </a:xfrm>
          </p:grpSpPr>
          <p:sp>
            <p:nvSpPr>
              <p:cNvPr id="69" name="Freeform 5"/>
              <p:cNvSpPr>
                <a:spLocks/>
              </p:cNvSpPr>
              <p:nvPr/>
            </p:nvSpPr>
            <p:spPr bwMode="auto">
              <a:xfrm rot="10800000">
                <a:off x="2837290" y="2937407"/>
                <a:ext cx="1466316" cy="129911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"/>
              <p:cNvSpPr>
                <a:spLocks/>
              </p:cNvSpPr>
              <p:nvPr/>
            </p:nvSpPr>
            <p:spPr bwMode="auto">
              <a:xfrm rot="10800000">
                <a:off x="3000107" y="3081658"/>
                <a:ext cx="1140682" cy="101061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文本框 32"/>
              <p:cNvSpPr txBox="1"/>
              <p:nvPr/>
            </p:nvSpPr>
            <p:spPr>
              <a:xfrm>
                <a:off x="3183607" y="3260371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507040" y="1876261"/>
              <a:ext cx="1466316" cy="1299115"/>
              <a:chOff x="4758249" y="1081496"/>
              <a:chExt cx="1466316" cy="1299115"/>
            </a:xfrm>
          </p:grpSpPr>
          <p:sp>
            <p:nvSpPr>
              <p:cNvPr id="78" name="Freeform 5"/>
              <p:cNvSpPr>
                <a:spLocks/>
              </p:cNvSpPr>
              <p:nvPr/>
            </p:nvSpPr>
            <p:spPr bwMode="auto">
              <a:xfrm rot="10800000">
                <a:off x="4758249" y="1081496"/>
                <a:ext cx="1466316" cy="129911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5"/>
              <p:cNvSpPr>
                <a:spLocks/>
              </p:cNvSpPr>
              <p:nvPr/>
            </p:nvSpPr>
            <p:spPr bwMode="auto">
              <a:xfrm rot="10800000">
                <a:off x="4921066" y="1225747"/>
                <a:ext cx="1140682" cy="101061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文本框 35"/>
              <p:cNvSpPr txBox="1"/>
              <p:nvPr/>
            </p:nvSpPr>
            <p:spPr>
              <a:xfrm>
                <a:off x="5098449" y="1413028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8256002" y="1876261"/>
              <a:ext cx="1466316" cy="1299115"/>
              <a:chOff x="4755648" y="2933979"/>
              <a:chExt cx="1466316" cy="1299115"/>
            </a:xfrm>
          </p:grpSpPr>
          <p:sp>
            <p:nvSpPr>
              <p:cNvPr id="87" name="Freeform 5"/>
              <p:cNvSpPr>
                <a:spLocks/>
              </p:cNvSpPr>
              <p:nvPr/>
            </p:nvSpPr>
            <p:spPr bwMode="auto">
              <a:xfrm rot="10800000">
                <a:off x="4755648" y="2933979"/>
                <a:ext cx="1466316" cy="129911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"/>
              <p:cNvSpPr>
                <a:spLocks/>
              </p:cNvSpPr>
              <p:nvPr/>
            </p:nvSpPr>
            <p:spPr bwMode="auto">
              <a:xfrm rot="10800000">
                <a:off x="4918465" y="3078230"/>
                <a:ext cx="1140682" cy="101061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文本框 38"/>
              <p:cNvSpPr txBox="1"/>
              <p:nvPr/>
            </p:nvSpPr>
            <p:spPr>
              <a:xfrm>
                <a:off x="5098449" y="3278361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7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cxnSp>
        <p:nvCxnSpPr>
          <p:cNvPr id="92" name="直接连接符 91"/>
          <p:cNvCxnSpPr/>
          <p:nvPr/>
        </p:nvCxnSpPr>
        <p:spPr>
          <a:xfrm>
            <a:off x="2965939" y="3697793"/>
            <a:ext cx="6260123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48233" y="5468294"/>
            <a:ext cx="235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姓名：王海艳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071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JS</a:t>
            </a:r>
            <a:r>
              <a:rPr lang="zh-CN" altLang="en-US" b="1" dirty="0" smtClean="0">
                <a:solidFill>
                  <a:schemeClr val="bg1"/>
                </a:solidFill>
              </a:rPr>
              <a:t>模块化方案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112457" y="1488090"/>
            <a:ext cx="2092722" cy="2124847"/>
            <a:chOff x="5906967" y="3349001"/>
            <a:chExt cx="1722794" cy="1749240"/>
          </a:xfrm>
        </p:grpSpPr>
        <p:grpSp>
          <p:nvGrpSpPr>
            <p:cNvPr id="14" name="组合 13"/>
            <p:cNvGrpSpPr/>
            <p:nvPr/>
          </p:nvGrpSpPr>
          <p:grpSpPr>
            <a:xfrm>
              <a:off x="5906967" y="3349001"/>
              <a:ext cx="1722794" cy="1526899"/>
              <a:chOff x="1529861" y="1829264"/>
              <a:chExt cx="2452453" cy="2173589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079741" y="4524556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59"/>
            <p:cNvSpPr txBox="1"/>
            <p:nvPr/>
          </p:nvSpPr>
          <p:spPr>
            <a:xfrm>
              <a:off x="6016653" y="4636576"/>
              <a:ext cx="75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40074" y="3584239"/>
              <a:ext cx="283396" cy="310413"/>
              <a:chOff x="6222205" y="1429970"/>
              <a:chExt cx="283396" cy="310413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287941" y="142997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222205" y="157641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1092116" y="221514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全局变量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命名空间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51" y="918249"/>
            <a:ext cx="3576118" cy="30471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07647" y="4588042"/>
            <a:ext cx="633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这样做的弊处：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依赖全局变量，会污染全局变量，安全性得不到保障；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依赖约定命名空间来避免冲突，可靠性不高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需要手动管理并可在顺序，容易出错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JS</a:t>
            </a:r>
            <a:r>
              <a:rPr lang="zh-CN" altLang="en-US" b="1" dirty="0" smtClean="0">
                <a:solidFill>
                  <a:schemeClr val="bg1"/>
                </a:solidFill>
              </a:rPr>
              <a:t>模块化方案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112457" y="1418920"/>
            <a:ext cx="2092722" cy="2102387"/>
            <a:chOff x="8833465" y="3387155"/>
            <a:chExt cx="1722794" cy="1730751"/>
          </a:xfrm>
        </p:grpSpPr>
        <p:grpSp>
          <p:nvGrpSpPr>
            <p:cNvPr id="42" name="组合 41"/>
            <p:cNvGrpSpPr/>
            <p:nvPr/>
          </p:nvGrpSpPr>
          <p:grpSpPr>
            <a:xfrm>
              <a:off x="8833465" y="3387155"/>
              <a:ext cx="1722794" cy="1526899"/>
              <a:chOff x="1529861" y="1829264"/>
              <a:chExt cx="2452453" cy="2173589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5"/>
              <p:cNvSpPr>
                <a:spLocks/>
              </p:cNvSpPr>
              <p:nvPr/>
            </p:nvSpPr>
            <p:spPr bwMode="auto">
              <a:xfrm>
                <a:off x="1688670" y="1966893"/>
                <a:ext cx="2130209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BEDD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9843426" y="4525729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9"/>
            <p:cNvSpPr txBox="1"/>
            <p:nvPr/>
          </p:nvSpPr>
          <p:spPr>
            <a:xfrm>
              <a:off x="9790569" y="4656241"/>
              <a:ext cx="75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BEDD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00BEDD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543797" y="3622393"/>
              <a:ext cx="283396" cy="310413"/>
              <a:chOff x="6199430" y="1429970"/>
              <a:chExt cx="283396" cy="310413"/>
            </a:xfrm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6265166" y="142997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199430" y="157641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文本框 72"/>
          <p:cNvSpPr txBox="1"/>
          <p:nvPr/>
        </p:nvSpPr>
        <p:spPr>
          <a:xfrm>
            <a:off x="1023850" y="2108673"/>
            <a:ext cx="22659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AMD+CommonJs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74" y="739461"/>
            <a:ext cx="3823388" cy="33824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484" y="4731356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AMD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仅仅需要在全局环境下定义</a:t>
            </a:r>
            <a:r>
              <a:rPr lang="en-US" altLang="zh-CN" dirty="0" smtClean="0">
                <a:solidFill>
                  <a:schemeClr val="bg1"/>
                </a:solidFill>
              </a:rPr>
              <a:t>require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define,</a:t>
            </a:r>
            <a:r>
              <a:rPr lang="zh-CN" altLang="en-US" dirty="0" smtClean="0">
                <a:solidFill>
                  <a:schemeClr val="bg1"/>
                </a:solidFill>
              </a:rPr>
              <a:t>不需要其他的全局变量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通过文件路径或模块自己声明的模块名定位模块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模块实现中声明依赖，依赖的加载与执行均有加载器操作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提供了打包工具自动分析依赖并合并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75524" y="4667505"/>
            <a:ext cx="429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</a:rPr>
              <a:t>ommonJS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本</a:t>
            </a:r>
            <a:r>
              <a:rPr lang="zh-CN" altLang="en-US" dirty="0">
                <a:solidFill>
                  <a:schemeClr val="bg1"/>
                </a:solidFill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</a:rPr>
              <a:t>适合浏览器环境，但依赖现代打包工具的能力，转换后可以在浏览器中执行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</a:rPr>
              <a:t>相比</a:t>
            </a:r>
            <a:r>
              <a:rPr lang="en-US" altLang="zh-CN" dirty="0" smtClean="0">
                <a:solidFill>
                  <a:schemeClr val="bg1"/>
                </a:solidFill>
              </a:rPr>
              <a:t>AMD</a:t>
            </a:r>
            <a:r>
              <a:rPr lang="zh-CN" altLang="en-US" dirty="0" smtClean="0">
                <a:solidFill>
                  <a:schemeClr val="bg1"/>
                </a:solidFill>
              </a:rPr>
              <a:t>格式，</a:t>
            </a:r>
            <a:r>
              <a:rPr lang="en-US" altLang="zh-CN" dirty="0" err="1" smtClean="0">
                <a:solidFill>
                  <a:schemeClr val="bg1"/>
                </a:solidFill>
              </a:rPr>
              <a:t>commonJS</a:t>
            </a:r>
            <a:r>
              <a:rPr lang="zh-CN" altLang="en-US" dirty="0" smtClean="0">
                <a:solidFill>
                  <a:schemeClr val="bg1"/>
                </a:solidFill>
              </a:rPr>
              <a:t>的语法更简洁，前后端共用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0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JS</a:t>
            </a:r>
            <a:r>
              <a:rPr lang="zh-CN" altLang="en-US" b="1" dirty="0" smtClean="0">
                <a:solidFill>
                  <a:schemeClr val="bg1"/>
                </a:solidFill>
              </a:rPr>
              <a:t>模块化</a:t>
            </a:r>
            <a:r>
              <a:rPr lang="zh-CN" altLang="en-US" b="1" dirty="0">
                <a:solidFill>
                  <a:schemeClr val="bg1"/>
                </a:solidFill>
              </a:rPr>
              <a:t>方案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03864" y="1496048"/>
            <a:ext cx="2092722" cy="2110627"/>
            <a:chOff x="5906967" y="3349001"/>
            <a:chExt cx="1722794" cy="173753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06967" y="3349001"/>
              <a:ext cx="1722794" cy="1526898"/>
              <a:chOff x="452115" y="1509686"/>
              <a:chExt cx="2297059" cy="203586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52115" y="1509686"/>
                <a:ext cx="2297059" cy="2035864"/>
                <a:chOff x="1529862" y="1829264"/>
                <a:chExt cx="2452453" cy="2173588"/>
              </a:xfrm>
            </p:grpSpPr>
            <p:sp>
              <p:nvSpPr>
                <p:cNvPr id="22" name="Freeform 5"/>
                <p:cNvSpPr>
                  <a:spLocks/>
                </p:cNvSpPr>
                <p:nvPr/>
              </p:nvSpPr>
              <p:spPr bwMode="auto">
                <a:xfrm>
                  <a:off x="1529862" y="1829264"/>
                  <a:ext cx="2452453" cy="21735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1688672" y="1966890"/>
                  <a:ext cx="2130210" cy="1887987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文本框 72"/>
              <p:cNvSpPr txBox="1"/>
              <p:nvPr/>
            </p:nvSpPr>
            <p:spPr>
              <a:xfrm>
                <a:off x="828768" y="2412132"/>
                <a:ext cx="1539423" cy="55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ES6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079741" y="4524556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59"/>
            <p:cNvSpPr txBox="1"/>
            <p:nvPr/>
          </p:nvSpPr>
          <p:spPr>
            <a:xfrm>
              <a:off x="6016653" y="4637271"/>
              <a:ext cx="750088" cy="38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AF92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0AF9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40074" y="3509709"/>
              <a:ext cx="283396" cy="310413"/>
              <a:chOff x="6222205" y="1355440"/>
              <a:chExt cx="283396" cy="310413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288150" y="135544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222205" y="150188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80" y="1162359"/>
            <a:ext cx="3016405" cy="14097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70" y="2662536"/>
            <a:ext cx="4953255" cy="112400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92677" y="4772335"/>
            <a:ext cx="822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ES6: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世界带来了规范的模块化方案，相比</a:t>
            </a:r>
            <a:r>
              <a:rPr lang="en-US" altLang="zh-CN" dirty="0" smtClean="0">
                <a:solidFill>
                  <a:schemeClr val="bg1"/>
                </a:solidFill>
              </a:rPr>
              <a:t>AMD/</a:t>
            </a:r>
            <a:r>
              <a:rPr lang="en-US" altLang="zh-CN" dirty="0" err="1" smtClean="0">
                <a:solidFill>
                  <a:schemeClr val="bg1"/>
                </a:solidFill>
              </a:rPr>
              <a:t>CommonJS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它更为强大，引用于暴露的方式更多样。而且它支持较复杂的静态分析。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JS</a:t>
            </a:r>
            <a:r>
              <a:rPr lang="zh-CN" altLang="en-US" b="1" dirty="0" smtClean="0">
                <a:solidFill>
                  <a:schemeClr val="bg1"/>
                </a:solidFill>
              </a:rPr>
              <a:t>组件化方案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6484" y="1251606"/>
            <a:ext cx="2092722" cy="2124847"/>
            <a:chOff x="5906967" y="3349001"/>
            <a:chExt cx="1722794" cy="1749240"/>
          </a:xfrm>
        </p:grpSpPr>
        <p:grpSp>
          <p:nvGrpSpPr>
            <p:cNvPr id="14" name="组合 13"/>
            <p:cNvGrpSpPr/>
            <p:nvPr/>
          </p:nvGrpSpPr>
          <p:grpSpPr>
            <a:xfrm>
              <a:off x="5906967" y="3349001"/>
              <a:ext cx="1722794" cy="1526899"/>
              <a:chOff x="1529861" y="1829264"/>
              <a:chExt cx="2452453" cy="2173589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079741" y="4524556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59"/>
            <p:cNvSpPr txBox="1"/>
            <p:nvPr/>
          </p:nvSpPr>
          <p:spPr>
            <a:xfrm>
              <a:off x="6016653" y="4636576"/>
              <a:ext cx="75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40074" y="3584239"/>
              <a:ext cx="283396" cy="310413"/>
              <a:chOff x="6222205" y="1429970"/>
              <a:chExt cx="283396" cy="310413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287941" y="142997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222205" y="157641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TextBox 9"/>
          <p:cNvSpPr txBox="1"/>
          <p:nvPr/>
        </p:nvSpPr>
        <p:spPr>
          <a:xfrm>
            <a:off x="885926" y="5257198"/>
            <a:ext cx="39167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特点：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基于前面介绍的第一种模块化方案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不同资源分别手动引入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757447" y="1274065"/>
            <a:ext cx="2092722" cy="2102387"/>
            <a:chOff x="8833465" y="3387155"/>
            <a:chExt cx="1722794" cy="1730751"/>
          </a:xfrm>
        </p:grpSpPr>
        <p:grpSp>
          <p:nvGrpSpPr>
            <p:cNvPr id="42" name="组合 41"/>
            <p:cNvGrpSpPr/>
            <p:nvPr/>
          </p:nvGrpSpPr>
          <p:grpSpPr>
            <a:xfrm>
              <a:off x="8833465" y="3387155"/>
              <a:ext cx="1722794" cy="1526899"/>
              <a:chOff x="1529861" y="1829264"/>
              <a:chExt cx="2452453" cy="2173589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5"/>
              <p:cNvSpPr>
                <a:spLocks/>
              </p:cNvSpPr>
              <p:nvPr/>
            </p:nvSpPr>
            <p:spPr bwMode="auto">
              <a:xfrm>
                <a:off x="1688670" y="1966893"/>
                <a:ext cx="2130209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BEDD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9843426" y="4525729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9"/>
            <p:cNvSpPr txBox="1"/>
            <p:nvPr/>
          </p:nvSpPr>
          <p:spPr>
            <a:xfrm>
              <a:off x="9790569" y="4656241"/>
              <a:ext cx="75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BEDD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00BEDD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543797" y="3622393"/>
              <a:ext cx="283396" cy="310413"/>
              <a:chOff x="6199430" y="1429970"/>
              <a:chExt cx="283396" cy="310413"/>
            </a:xfrm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6265166" y="142997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199430" y="157641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TextBox 9"/>
          <p:cNvSpPr txBox="1"/>
          <p:nvPr/>
        </p:nvSpPr>
        <p:spPr>
          <a:xfrm>
            <a:off x="7423269" y="3631598"/>
            <a:ext cx="4030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特点：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</a:rPr>
              <a:t>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AMD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模块，为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</a:rPr>
              <a:t>实现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</a:rPr>
              <a:t>一个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1400" dirty="0" smtClean="0">
                <a:solidFill>
                  <a:schemeClr val="bg1"/>
                </a:solidFill>
              </a:rPr>
              <a:t>文件，为样式内容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总结：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</a:rPr>
              <a:t>实现了模块化，但是其他样式等还需手动引入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353164" y="1269289"/>
            <a:ext cx="0" cy="4380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/>
          <p:cNvSpPr txBox="1"/>
          <p:nvPr/>
        </p:nvSpPr>
        <p:spPr>
          <a:xfrm>
            <a:off x="2439729" y="1944654"/>
            <a:ext cx="19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基于命名空间的多入口文件组件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框 72"/>
          <p:cNvSpPr txBox="1"/>
          <p:nvPr/>
        </p:nvSpPr>
        <p:spPr>
          <a:xfrm>
            <a:off x="8104601" y="1952068"/>
            <a:ext cx="172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基于模块的多入口文件组件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6" y="3494942"/>
            <a:ext cx="5091288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JS</a:t>
            </a:r>
            <a:r>
              <a:rPr lang="zh-CN" altLang="en-US" b="1" dirty="0">
                <a:solidFill>
                  <a:schemeClr val="bg1"/>
                </a:solidFill>
              </a:rPr>
              <a:t>组件化方案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6484" y="1251605"/>
            <a:ext cx="2092722" cy="2110627"/>
            <a:chOff x="5906967" y="3349001"/>
            <a:chExt cx="1722794" cy="1737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5906967" y="3349001"/>
              <a:ext cx="1722794" cy="1526899"/>
              <a:chOff x="1529861" y="1829264"/>
              <a:chExt cx="2452453" cy="2173589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AF92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079741" y="4524556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59"/>
            <p:cNvSpPr txBox="1"/>
            <p:nvPr/>
          </p:nvSpPr>
          <p:spPr>
            <a:xfrm>
              <a:off x="6016653" y="4637271"/>
              <a:ext cx="750088" cy="38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AF92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0AF9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40074" y="3509709"/>
              <a:ext cx="283396" cy="310413"/>
              <a:chOff x="6222205" y="1355440"/>
              <a:chExt cx="283396" cy="310413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288150" y="135544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222205" y="150188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757447" y="1274066"/>
            <a:ext cx="2092722" cy="2065705"/>
            <a:chOff x="8833465" y="3387155"/>
            <a:chExt cx="1722794" cy="1700553"/>
          </a:xfrm>
        </p:grpSpPr>
        <p:grpSp>
          <p:nvGrpSpPr>
            <p:cNvPr id="36" name="组合 35"/>
            <p:cNvGrpSpPr/>
            <p:nvPr/>
          </p:nvGrpSpPr>
          <p:grpSpPr>
            <a:xfrm>
              <a:off x="8833465" y="3387155"/>
              <a:ext cx="1722794" cy="1526899"/>
              <a:chOff x="452114" y="1509685"/>
              <a:chExt cx="2297059" cy="203586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52114" y="1509685"/>
                <a:ext cx="2297059" cy="2035865"/>
                <a:chOff x="1529861" y="1829264"/>
                <a:chExt cx="2452453" cy="2173589"/>
              </a:xfrm>
            </p:grpSpPr>
            <p:sp>
              <p:nvSpPr>
                <p:cNvPr id="45" name="Freeform 5"/>
                <p:cNvSpPr>
                  <a:spLocks/>
                </p:cNvSpPr>
                <p:nvPr/>
              </p:nvSpPr>
              <p:spPr bwMode="auto">
                <a:xfrm>
                  <a:off x="1529861" y="1829264"/>
                  <a:ext cx="2452453" cy="217358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>
                  <a:off x="1688672" y="1966891"/>
                  <a:ext cx="2130210" cy="18879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文本框 72"/>
              <p:cNvSpPr txBox="1"/>
              <p:nvPr/>
            </p:nvSpPr>
            <p:spPr>
              <a:xfrm>
                <a:off x="783333" y="2080758"/>
                <a:ext cx="1618326" cy="101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 component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9843426" y="4525729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9"/>
            <p:cNvSpPr txBox="1"/>
            <p:nvPr/>
          </p:nvSpPr>
          <p:spPr>
            <a:xfrm>
              <a:off x="9786736" y="4625418"/>
              <a:ext cx="750088" cy="38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547053" y="3547863"/>
              <a:ext cx="283396" cy="310413"/>
              <a:chOff x="6202686" y="1355440"/>
              <a:chExt cx="283396" cy="310413"/>
            </a:xfrm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6268422" y="135544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202686" y="150188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9" name="直接连接符 48"/>
          <p:cNvCxnSpPr/>
          <p:nvPr/>
        </p:nvCxnSpPr>
        <p:spPr bwMode="auto">
          <a:xfrm>
            <a:off x="6353164" y="1269289"/>
            <a:ext cx="0" cy="4380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72"/>
          <p:cNvSpPr txBox="1"/>
          <p:nvPr/>
        </p:nvSpPr>
        <p:spPr>
          <a:xfrm>
            <a:off x="2587865" y="1906982"/>
            <a:ext cx="148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入口组件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8" y="3414483"/>
            <a:ext cx="1701887" cy="8064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8" y="4357291"/>
            <a:ext cx="4991357" cy="12954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9617" y="5695666"/>
            <a:ext cx="49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特点：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组件的所有依赖都可以在自己的实现中声明，而对外只暴露一个</a:t>
            </a:r>
            <a:r>
              <a:rPr lang="en-US" altLang="zh-CN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模块作为入口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257" y="3360976"/>
            <a:ext cx="3914474" cy="18640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77257" y="5346106"/>
            <a:ext cx="1915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包含：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自定义元素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模板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</a:rPr>
              <a:t>Shodow</a:t>
            </a:r>
            <a:r>
              <a:rPr lang="en-US" altLang="zh-CN" dirty="0" smtClean="0">
                <a:solidFill>
                  <a:schemeClr val="bg1"/>
                </a:solidFill>
              </a:rPr>
              <a:t> Dom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的引入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/>
          <p:cNvGrpSpPr/>
          <p:nvPr/>
        </p:nvGrpSpPr>
        <p:grpSpPr>
          <a:xfrm>
            <a:off x="4412087" y="4050158"/>
            <a:ext cx="3367823" cy="931571"/>
            <a:chOff x="4412087" y="4050158"/>
            <a:chExt cx="3367823" cy="931571"/>
          </a:xfrm>
        </p:grpSpPr>
        <p:sp>
          <p:nvSpPr>
            <p:cNvPr id="26" name="文本框 25"/>
            <p:cNvSpPr txBox="1"/>
            <p:nvPr/>
          </p:nvSpPr>
          <p:spPr>
            <a:xfrm>
              <a:off x="4412087" y="4520064"/>
              <a:ext cx="3367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包管理器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2"/>
          <p:cNvGrpSpPr/>
          <p:nvPr/>
        </p:nvGrpSpPr>
        <p:grpSpPr>
          <a:xfrm>
            <a:off x="4908886" y="1378286"/>
            <a:ext cx="2374228" cy="23742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91763" y="2122598"/>
            <a:ext cx="608470" cy="666477"/>
            <a:chOff x="3212638" y="1615604"/>
            <a:chExt cx="608470" cy="666477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354226" y="1615604"/>
              <a:ext cx="326190" cy="33950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212638" y="1930031"/>
              <a:ext cx="608470" cy="352050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175948" y="1477045"/>
            <a:ext cx="7858213" cy="697746"/>
            <a:chOff x="2094465" y="834871"/>
            <a:chExt cx="7858213" cy="697746"/>
          </a:xfrm>
        </p:grpSpPr>
        <p:grpSp>
          <p:nvGrpSpPr>
            <p:cNvPr id="31" name="组合 30"/>
            <p:cNvGrpSpPr/>
            <p:nvPr/>
          </p:nvGrpSpPr>
          <p:grpSpPr>
            <a:xfrm>
              <a:off x="2094465" y="834871"/>
              <a:ext cx="7858213" cy="697746"/>
              <a:chOff x="1486049" y="852980"/>
              <a:chExt cx="7858213" cy="697746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486049" y="852980"/>
                <a:ext cx="7858213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1562680" y="931875"/>
                <a:ext cx="518370" cy="518183"/>
                <a:chOff x="1764354" y="1805094"/>
                <a:chExt cx="484086" cy="484086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764354" y="1805094"/>
                  <a:ext cx="484086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" name="文本框 44"/>
                <p:cNvSpPr txBox="1"/>
                <p:nvPr/>
              </p:nvSpPr>
              <p:spPr>
                <a:xfrm>
                  <a:off x="1777262" y="1872927"/>
                  <a:ext cx="458270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>
                      <a:solidFill>
                        <a:srgbClr val="FFB850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2250" dirty="0">
                    <a:solidFill>
                      <a:srgbClr val="FFB850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3" name="文本框 32"/>
            <p:cNvSpPr txBox="1"/>
            <p:nvPr/>
          </p:nvSpPr>
          <p:spPr>
            <a:xfrm>
              <a:off x="2766096" y="1018968"/>
              <a:ext cx="1332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Npm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直接安装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75948" y="3276835"/>
            <a:ext cx="7858212" cy="697746"/>
            <a:chOff x="2094466" y="1744548"/>
            <a:chExt cx="7858212" cy="697746"/>
          </a:xfrm>
        </p:grpSpPr>
        <p:grpSp>
          <p:nvGrpSpPr>
            <p:cNvPr id="30" name="组合 29"/>
            <p:cNvGrpSpPr/>
            <p:nvPr/>
          </p:nvGrpSpPr>
          <p:grpSpPr>
            <a:xfrm>
              <a:off x="2094466" y="1744548"/>
              <a:ext cx="7858212" cy="697746"/>
              <a:chOff x="1486050" y="2093721"/>
              <a:chExt cx="7858212" cy="697746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486050" y="2093721"/>
                <a:ext cx="7858212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562680" y="2190717"/>
                <a:ext cx="518370" cy="518183"/>
                <a:chOff x="1764354" y="2940605"/>
                <a:chExt cx="484086" cy="484086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764354" y="2940605"/>
                  <a:ext cx="484086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文本框 45"/>
                <p:cNvSpPr txBox="1"/>
                <p:nvPr/>
              </p:nvSpPr>
              <p:spPr>
                <a:xfrm>
                  <a:off x="1777262" y="3008865"/>
                  <a:ext cx="458270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>
                      <a:solidFill>
                        <a:srgbClr val="01ACBE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2250" dirty="0">
                    <a:solidFill>
                      <a:srgbClr val="01ACBE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2766096" y="1980014"/>
              <a:ext cx="1292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Package.json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管理器之安装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2297" y="4852658"/>
            <a:ext cx="5852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Dependencies:</a:t>
            </a:r>
            <a:r>
              <a:rPr lang="zh-CN" altLang="en-US" dirty="0" smtClean="0">
                <a:solidFill>
                  <a:schemeClr val="bg1"/>
                </a:solidFill>
              </a:rPr>
              <a:t>在生产环境中需要依赖的包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devDependencies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仅在开发和测试环节中需要依赖的包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管理器之包发布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148" y="3739081"/>
            <a:ext cx="6199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zh-CN" altLang="en-US" dirty="0" smtClean="0">
                <a:solidFill>
                  <a:schemeClr val="bg1"/>
                </a:solidFill>
              </a:rPr>
              <a:t>账号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新建文件夹，创建自己的包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登录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login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adduser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whoami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包开发好之后，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publish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参考：</a:t>
            </a:r>
            <a:r>
              <a:rPr lang="en-US" altLang="zh-CN" dirty="0">
                <a:solidFill>
                  <a:schemeClr val="bg1"/>
                </a:solidFill>
              </a:rPr>
              <a:t>https://github.com/muwenzi/Program-Blog/issues/12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6" y="1310823"/>
            <a:ext cx="9303228" cy="1670136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E3E3E"/>
                </a:solidFill>
                <a:effectLst/>
                <a:latin typeface="Arial Unicode MS" panose="020B0604020202020204" pitchFamily="34" charset="-122"/>
              </a:rPr>
              <a:t>npm adduser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706986" y="2960483"/>
            <a:ext cx="6464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+mn-ea"/>
              </a:rPr>
              <a:t>未完待续之</a:t>
            </a:r>
            <a:r>
              <a:rPr lang="en-US" altLang="zh-CN" sz="4400" dirty="0" err="1" smtClean="0">
                <a:solidFill>
                  <a:schemeClr val="bg1"/>
                </a:solidFill>
                <a:latin typeface="+mn-ea"/>
              </a:rPr>
              <a:t>webpack</a:t>
            </a:r>
            <a:r>
              <a:rPr lang="en-US" altLang="zh-CN" sz="4400" dirty="0" smtClean="0">
                <a:solidFill>
                  <a:schemeClr val="bg1"/>
                </a:solidFill>
                <a:latin typeface="+mn-ea"/>
              </a:rPr>
              <a:t>…….</a:t>
            </a:r>
            <a:endParaRPr lang="zh-CN" altLang="en-US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2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434983" y="1699816"/>
            <a:ext cx="7322035" cy="1720779"/>
            <a:chOff x="2345452" y="1699816"/>
            <a:chExt cx="7322035" cy="1720779"/>
          </a:xfrm>
        </p:grpSpPr>
        <p:grpSp>
          <p:nvGrpSpPr>
            <p:cNvPr id="2" name="组合 1"/>
            <p:cNvGrpSpPr/>
            <p:nvPr/>
          </p:nvGrpSpPr>
          <p:grpSpPr>
            <a:xfrm>
              <a:off x="2345452" y="1699816"/>
              <a:ext cx="1720779" cy="1720779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同心圆 2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dirty="0" smtClean="0">
                    <a:solidFill>
                      <a:srgbClr val="C00000"/>
                    </a:solidFill>
                    <a:ea typeface="+mj-ea"/>
                  </a:rPr>
                  <a:t>T</a:t>
                </a:r>
                <a:endParaRPr lang="zh-CN" altLang="en-US" sz="7200" dirty="0">
                  <a:solidFill>
                    <a:srgbClr val="C00000"/>
                  </a:solidFill>
                  <a:ea typeface="+mj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917626" y="2079142"/>
              <a:ext cx="1341453" cy="1341453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>
                    <a:solidFill>
                      <a:srgbClr val="00BEDD"/>
                    </a:solidFill>
                    <a:ea typeface="+mj-ea"/>
                  </a:rPr>
                  <a:t>a</a:t>
                </a:r>
                <a:endParaRPr lang="zh-CN" altLang="en-US" sz="6000" dirty="0">
                  <a:solidFill>
                    <a:srgbClr val="00BEDD"/>
                  </a:solidFill>
                  <a:ea typeface="+mj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273600" y="2390640"/>
              <a:ext cx="1029955" cy="1029955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>
                    <a:solidFill>
                      <a:srgbClr val="028B9E"/>
                    </a:solidFill>
                    <a:ea typeface="+mj-ea"/>
                  </a:rPr>
                  <a:t>k</a:t>
                </a:r>
                <a:endParaRPr lang="zh-CN" altLang="en-US" sz="4400" dirty="0">
                  <a:solidFill>
                    <a:srgbClr val="028B9E"/>
                  </a:solidFill>
                  <a:ea typeface="+mj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326034" y="2079142"/>
              <a:ext cx="1341453" cy="1341453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>
                    <a:solidFill>
                      <a:srgbClr val="FFC000"/>
                    </a:solidFill>
                    <a:ea typeface="+mj-ea"/>
                  </a:rPr>
                  <a:t>s</a:t>
                </a:r>
                <a:endParaRPr lang="zh-CN" altLang="en-US" sz="6000" dirty="0">
                  <a:solidFill>
                    <a:srgbClr val="FFC000"/>
                  </a:solidFill>
                  <a:ea typeface="+mj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977153" y="2390640"/>
              <a:ext cx="1029955" cy="1029955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+mj-ea"/>
                  </a:rPr>
                  <a:t>h</a:t>
                </a:r>
                <a:endPara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275945" y="2452217"/>
              <a:ext cx="968378" cy="968378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rgbClr val="C00000"/>
                    </a:solidFill>
                    <a:ea typeface="+mj-ea"/>
                  </a:rPr>
                  <a:t>n</a:t>
                </a:r>
                <a:endParaRPr lang="zh-CN" altLang="en-US" sz="4800" dirty="0">
                  <a:solidFill>
                    <a:srgbClr val="C00000"/>
                  </a:solidFill>
                  <a:ea typeface="+mj-ea"/>
                </a:endParaRPr>
              </a:p>
            </p:txBody>
          </p:sp>
        </p:grpSp>
      </p:grpSp>
      <p:cxnSp>
        <p:nvCxnSpPr>
          <p:cNvPr id="24" name="直接连接符 23"/>
          <p:cNvCxnSpPr/>
          <p:nvPr/>
        </p:nvCxnSpPr>
        <p:spPr>
          <a:xfrm>
            <a:off x="2483618" y="3677697"/>
            <a:ext cx="72247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89428" y="4223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王海艳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09781" y="48058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2017.10.16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9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2110155" y="725969"/>
            <a:ext cx="2596255" cy="5192510"/>
          </a:xfrm>
          <a:custGeom>
            <a:avLst/>
            <a:gdLst>
              <a:gd name="connsiteX0" fmla="*/ 0 w 5192510"/>
              <a:gd name="connsiteY0" fmla="*/ 2596255 h 5192510"/>
              <a:gd name="connsiteX1" fmla="*/ 2596255 w 5192510"/>
              <a:gd name="connsiteY1" fmla="*/ 0 h 5192510"/>
              <a:gd name="connsiteX2" fmla="*/ 5192510 w 5192510"/>
              <a:gd name="connsiteY2" fmla="*/ 2596255 h 5192510"/>
              <a:gd name="connsiteX3" fmla="*/ 2596255 w 5192510"/>
              <a:gd name="connsiteY3" fmla="*/ 5192510 h 5192510"/>
              <a:gd name="connsiteX4" fmla="*/ 0 w 5192510"/>
              <a:gd name="connsiteY4" fmla="*/ 2596255 h 5192510"/>
              <a:gd name="connsiteX0" fmla="*/ 0 w 5192510"/>
              <a:gd name="connsiteY0" fmla="*/ 2596255 h 5192510"/>
              <a:gd name="connsiteX1" fmla="*/ 2596255 w 5192510"/>
              <a:gd name="connsiteY1" fmla="*/ 0 h 5192510"/>
              <a:gd name="connsiteX2" fmla="*/ 5192510 w 5192510"/>
              <a:gd name="connsiteY2" fmla="*/ 2596255 h 5192510"/>
              <a:gd name="connsiteX3" fmla="*/ 2596255 w 5192510"/>
              <a:gd name="connsiteY3" fmla="*/ 5192510 h 5192510"/>
              <a:gd name="connsiteX4" fmla="*/ 91440 w 5192510"/>
              <a:gd name="connsiteY4" fmla="*/ 2687695 h 5192510"/>
              <a:gd name="connsiteX0" fmla="*/ 0 w 5192510"/>
              <a:gd name="connsiteY0" fmla="*/ 2596255 h 5192510"/>
              <a:gd name="connsiteX1" fmla="*/ 2596255 w 5192510"/>
              <a:gd name="connsiteY1" fmla="*/ 0 h 5192510"/>
              <a:gd name="connsiteX2" fmla="*/ 5192510 w 5192510"/>
              <a:gd name="connsiteY2" fmla="*/ 2596255 h 5192510"/>
              <a:gd name="connsiteX3" fmla="*/ 2596255 w 5192510"/>
              <a:gd name="connsiteY3" fmla="*/ 5192510 h 5192510"/>
              <a:gd name="connsiteX0" fmla="*/ 0 w 2596255"/>
              <a:gd name="connsiteY0" fmla="*/ 0 h 5192510"/>
              <a:gd name="connsiteX1" fmla="*/ 2596255 w 2596255"/>
              <a:gd name="connsiteY1" fmla="*/ 2596255 h 5192510"/>
              <a:gd name="connsiteX2" fmla="*/ 0 w 2596255"/>
              <a:gd name="connsiteY2" fmla="*/ 5192510 h 519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255" h="5192510">
                <a:moveTo>
                  <a:pt x="0" y="0"/>
                </a:moveTo>
                <a:cubicBezTo>
                  <a:pt x="1433872" y="0"/>
                  <a:pt x="2596255" y="1162383"/>
                  <a:pt x="2596255" y="2596255"/>
                </a:cubicBezTo>
                <a:cubicBezTo>
                  <a:pt x="2596255" y="4030127"/>
                  <a:pt x="1433872" y="5192510"/>
                  <a:pt x="0" y="5192510"/>
                </a:cubicBezTo>
              </a:path>
            </a:pathLst>
          </a:custGeom>
          <a:noFill/>
          <a:ln w="12700">
            <a:solidFill>
              <a:schemeClr val="bg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4"/>
          <p:cNvGrpSpPr/>
          <p:nvPr/>
        </p:nvGrpSpPr>
        <p:grpSpPr>
          <a:xfrm>
            <a:off x="1153686" y="2356644"/>
            <a:ext cx="1951256" cy="195125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3048196" y="725969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90319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4" y="760414"/>
              <a:ext cx="3825872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01</a:t>
              </a:r>
              <a:endParaRPr lang="zh-CN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4271513" y="2191372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00BEDD"/>
                  </a:solidFill>
                  <a:latin typeface="+mj-ea"/>
                  <a:ea typeface="+mj-ea"/>
                </a:rPr>
                <a:t>02</a:t>
              </a:r>
              <a:endParaRPr lang="zh-CN" altLang="en-US" sz="1600" b="1" dirty="0">
                <a:solidFill>
                  <a:srgbClr val="00BEDD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15"/>
          <p:cNvGrpSpPr/>
          <p:nvPr/>
        </p:nvGrpSpPr>
        <p:grpSpPr>
          <a:xfrm>
            <a:off x="4285173" y="3693187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4" y="760414"/>
              <a:ext cx="3825872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F7AD00"/>
                  </a:solidFill>
                  <a:latin typeface="+mj-ea"/>
                  <a:ea typeface="+mj-ea"/>
                </a:rPr>
                <a:t>03</a:t>
              </a:r>
              <a:endParaRPr lang="zh-CN" altLang="en-US" sz="1600" b="1" dirty="0">
                <a:solidFill>
                  <a:srgbClr val="F7AD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18"/>
          <p:cNvGrpSpPr/>
          <p:nvPr/>
        </p:nvGrpSpPr>
        <p:grpSpPr>
          <a:xfrm>
            <a:off x="3062355" y="5269749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4" y="760414"/>
              <a:ext cx="3825872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028B9E"/>
                  </a:solidFill>
                  <a:latin typeface="+mj-ea"/>
                  <a:ea typeface="+mj-ea"/>
                </a:rPr>
                <a:t>04</a:t>
              </a:r>
              <a:endParaRPr lang="zh-CN" altLang="en-US" sz="1600" b="1" dirty="0">
                <a:solidFill>
                  <a:srgbClr val="028B9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551534" y="2947551"/>
            <a:ext cx="1155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en-US" altLang="zh-CN" sz="2800" dirty="0"/>
          </a:p>
          <a:p>
            <a:pPr algn="ctr"/>
            <a:r>
              <a:rPr lang="en-US" altLang="zh-CN" sz="1600" dirty="0" smtClean="0"/>
              <a:t>Content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278182" y="874057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ES6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87195" y="2287983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Babel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97520" y="5417837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包管理器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38"/>
          <p:cNvSpPr txBox="1"/>
          <p:nvPr/>
        </p:nvSpPr>
        <p:spPr>
          <a:xfrm>
            <a:off x="5307307" y="3892438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前端组件化方案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2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602903" y="715317"/>
            <a:ext cx="2392341" cy="461665"/>
            <a:chOff x="4865454" y="4522146"/>
            <a:chExt cx="2392341" cy="461665"/>
          </a:xfrm>
        </p:grpSpPr>
        <p:sp>
          <p:nvSpPr>
            <p:cNvPr id="26" name="文本框 25"/>
            <p:cNvSpPr txBox="1"/>
            <p:nvPr/>
          </p:nvSpPr>
          <p:spPr>
            <a:xfrm>
              <a:off x="4934205" y="4522146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65454" y="4522146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题外话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爆炸形 2 2"/>
          <p:cNvSpPr/>
          <p:nvPr/>
        </p:nvSpPr>
        <p:spPr>
          <a:xfrm>
            <a:off x="7257795" y="837385"/>
            <a:ext cx="3999339" cy="2372008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影响力</a:t>
            </a:r>
          </a:p>
        </p:txBody>
      </p:sp>
      <p:sp>
        <p:nvSpPr>
          <p:cNvPr id="22" name="爆炸形 2 21"/>
          <p:cNvSpPr/>
          <p:nvPr/>
        </p:nvSpPr>
        <p:spPr>
          <a:xfrm>
            <a:off x="1362091" y="2190940"/>
            <a:ext cx="3468987" cy="2394882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+mj-ea"/>
                <a:ea typeface="+mj-ea"/>
              </a:rPr>
              <a:t>2:8</a:t>
            </a:r>
            <a:r>
              <a:rPr lang="zh-CN" altLang="en-US" sz="2800" dirty="0" smtClean="0">
                <a:latin typeface="+mj-ea"/>
                <a:ea typeface="+mj-ea"/>
              </a:rPr>
              <a:t>？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1151" y="5065292"/>
            <a:ext cx="2850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业务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代码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and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核心代码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59232" y="4074059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自己写的代码是工程师最好的名片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920150" y="4274114"/>
            <a:ext cx="682753" cy="64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675168" y="3069125"/>
            <a:ext cx="700103" cy="8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4934205" y="4050158"/>
            <a:ext cx="2323590" cy="933653"/>
            <a:chOff x="4934205" y="4050158"/>
            <a:chExt cx="2323590" cy="933653"/>
          </a:xfrm>
        </p:grpSpPr>
        <p:sp>
          <p:nvSpPr>
            <p:cNvPr id="26" name="文本框 25"/>
            <p:cNvSpPr txBox="1"/>
            <p:nvPr/>
          </p:nvSpPr>
          <p:spPr>
            <a:xfrm>
              <a:off x="4934205" y="4522146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908886" y="1378286"/>
            <a:ext cx="2374228" cy="2374228"/>
            <a:chOff x="4908886" y="1378286"/>
            <a:chExt cx="2374228" cy="2374228"/>
          </a:xfrm>
        </p:grpSpPr>
        <p:grpSp>
          <p:nvGrpSpPr>
            <p:cNvPr id="23" name="组合 22"/>
            <p:cNvGrpSpPr/>
            <p:nvPr/>
          </p:nvGrpSpPr>
          <p:grpSpPr>
            <a:xfrm>
              <a:off x="4908886" y="1378286"/>
              <a:ext cx="2374228" cy="23742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任意多边形 69"/>
            <p:cNvSpPr/>
            <p:nvPr/>
          </p:nvSpPr>
          <p:spPr>
            <a:xfrm>
              <a:off x="5636030" y="2097958"/>
              <a:ext cx="921849" cy="798390"/>
            </a:xfrm>
            <a:custGeom>
              <a:avLst/>
              <a:gdLst>
                <a:gd name="connsiteX0" fmla="*/ 1181769 w 2724622"/>
                <a:gd name="connsiteY0" fmla="*/ 1683004 h 2359726"/>
                <a:gd name="connsiteX1" fmla="*/ 1089808 w 2724622"/>
                <a:gd name="connsiteY1" fmla="*/ 1774965 h 2359726"/>
                <a:gd name="connsiteX2" fmla="*/ 1089808 w 2724622"/>
                <a:gd name="connsiteY2" fmla="*/ 2163528 h 2359726"/>
                <a:gd name="connsiteX3" fmla="*/ 1181769 w 2724622"/>
                <a:gd name="connsiteY3" fmla="*/ 2255489 h 2359726"/>
                <a:gd name="connsiteX4" fmla="*/ 1549602 w 2724622"/>
                <a:gd name="connsiteY4" fmla="*/ 2255489 h 2359726"/>
                <a:gd name="connsiteX5" fmla="*/ 1641563 w 2724622"/>
                <a:gd name="connsiteY5" fmla="*/ 2163528 h 2359726"/>
                <a:gd name="connsiteX6" fmla="*/ 1641563 w 2724622"/>
                <a:gd name="connsiteY6" fmla="*/ 1774965 h 2359726"/>
                <a:gd name="connsiteX7" fmla="*/ 1549602 w 2724622"/>
                <a:gd name="connsiteY7" fmla="*/ 1683004 h 2359726"/>
                <a:gd name="connsiteX8" fmla="*/ 195793 w 2724622"/>
                <a:gd name="connsiteY8" fmla="*/ 1683004 h 2359726"/>
                <a:gd name="connsiteX9" fmla="*/ 103832 w 2724622"/>
                <a:gd name="connsiteY9" fmla="*/ 1774965 h 2359726"/>
                <a:gd name="connsiteX10" fmla="*/ 103832 w 2724622"/>
                <a:gd name="connsiteY10" fmla="*/ 2163528 h 2359726"/>
                <a:gd name="connsiteX11" fmla="*/ 195793 w 2724622"/>
                <a:gd name="connsiteY11" fmla="*/ 2255489 h 2359726"/>
                <a:gd name="connsiteX12" fmla="*/ 563626 w 2724622"/>
                <a:gd name="connsiteY12" fmla="*/ 2255489 h 2359726"/>
                <a:gd name="connsiteX13" fmla="*/ 655587 w 2724622"/>
                <a:gd name="connsiteY13" fmla="*/ 2163528 h 2359726"/>
                <a:gd name="connsiteX14" fmla="*/ 655587 w 2724622"/>
                <a:gd name="connsiteY14" fmla="*/ 1774965 h 2359726"/>
                <a:gd name="connsiteX15" fmla="*/ 563626 w 2724622"/>
                <a:gd name="connsiteY15" fmla="*/ 1683004 h 2359726"/>
                <a:gd name="connsiteX16" fmla="*/ 2167745 w 2724622"/>
                <a:gd name="connsiteY16" fmla="*/ 1677975 h 2359726"/>
                <a:gd name="connsiteX17" fmla="*/ 2075784 w 2724622"/>
                <a:gd name="connsiteY17" fmla="*/ 1769936 h 2359726"/>
                <a:gd name="connsiteX18" fmla="*/ 2075784 w 2724622"/>
                <a:gd name="connsiteY18" fmla="*/ 2158499 h 2359726"/>
                <a:gd name="connsiteX19" fmla="*/ 2167745 w 2724622"/>
                <a:gd name="connsiteY19" fmla="*/ 2250460 h 2359726"/>
                <a:gd name="connsiteX20" fmla="*/ 2535578 w 2724622"/>
                <a:gd name="connsiteY20" fmla="*/ 2250460 h 2359726"/>
                <a:gd name="connsiteX21" fmla="*/ 2627539 w 2724622"/>
                <a:gd name="connsiteY21" fmla="*/ 2158499 h 2359726"/>
                <a:gd name="connsiteX22" fmla="*/ 2627539 w 2724622"/>
                <a:gd name="connsiteY22" fmla="*/ 1769936 h 2359726"/>
                <a:gd name="connsiteX23" fmla="*/ 2535578 w 2724622"/>
                <a:gd name="connsiteY23" fmla="*/ 1677975 h 2359726"/>
                <a:gd name="connsiteX24" fmla="*/ 1178394 w 2724622"/>
                <a:gd name="connsiteY24" fmla="*/ 102363 h 2359726"/>
                <a:gd name="connsiteX25" fmla="*/ 1086433 w 2724622"/>
                <a:gd name="connsiteY25" fmla="*/ 194324 h 2359726"/>
                <a:gd name="connsiteX26" fmla="*/ 1086433 w 2724622"/>
                <a:gd name="connsiteY26" fmla="*/ 582887 h 2359726"/>
                <a:gd name="connsiteX27" fmla="*/ 1178394 w 2724622"/>
                <a:gd name="connsiteY27" fmla="*/ 674848 h 2359726"/>
                <a:gd name="connsiteX28" fmla="*/ 1546227 w 2724622"/>
                <a:gd name="connsiteY28" fmla="*/ 674848 h 2359726"/>
                <a:gd name="connsiteX29" fmla="*/ 1638188 w 2724622"/>
                <a:gd name="connsiteY29" fmla="*/ 582887 h 2359726"/>
                <a:gd name="connsiteX30" fmla="*/ 1638188 w 2724622"/>
                <a:gd name="connsiteY30" fmla="*/ 194324 h 2359726"/>
                <a:gd name="connsiteX31" fmla="*/ 1546227 w 2724622"/>
                <a:gd name="connsiteY31" fmla="*/ 102363 h 2359726"/>
                <a:gd name="connsiteX32" fmla="*/ 1128574 w 2724622"/>
                <a:gd name="connsiteY32" fmla="*/ 0 h 2359726"/>
                <a:gd name="connsiteX33" fmla="*/ 1612194 w 2724622"/>
                <a:gd name="connsiteY33" fmla="*/ 0 h 2359726"/>
                <a:gd name="connsiteX34" fmla="*/ 1708943 w 2724622"/>
                <a:gd name="connsiteY34" fmla="*/ 48506 h 2359726"/>
                <a:gd name="connsiteX35" fmla="*/ 1757255 w 2724622"/>
                <a:gd name="connsiteY35" fmla="*/ 145517 h 2359726"/>
                <a:gd name="connsiteX36" fmla="*/ 1757255 w 2724622"/>
                <a:gd name="connsiteY36" fmla="*/ 646521 h 2359726"/>
                <a:gd name="connsiteX37" fmla="*/ 1708943 w 2724622"/>
                <a:gd name="connsiteY37" fmla="*/ 743423 h 2359726"/>
                <a:gd name="connsiteX38" fmla="*/ 1612194 w 2724622"/>
                <a:gd name="connsiteY38" fmla="*/ 791929 h 2359726"/>
                <a:gd name="connsiteX39" fmla="*/ 1467133 w 2724622"/>
                <a:gd name="connsiteY39" fmla="*/ 791929 h 2359726"/>
                <a:gd name="connsiteX40" fmla="*/ 1467133 w 2724622"/>
                <a:gd name="connsiteY40" fmla="*/ 1082852 h 2359726"/>
                <a:gd name="connsiteX41" fmla="*/ 2241001 w 2724622"/>
                <a:gd name="connsiteY41" fmla="*/ 1082852 h 2359726"/>
                <a:gd name="connsiteX42" fmla="*/ 2386063 w 2724622"/>
                <a:gd name="connsiteY42" fmla="*/ 1131358 h 2359726"/>
                <a:gd name="connsiteX43" fmla="*/ 2434374 w 2724622"/>
                <a:gd name="connsiteY43" fmla="*/ 1276874 h 2359726"/>
                <a:gd name="connsiteX44" fmla="*/ 2434374 w 2724622"/>
                <a:gd name="connsiteY44" fmla="*/ 1567798 h 2359726"/>
                <a:gd name="connsiteX45" fmla="*/ 2579561 w 2724622"/>
                <a:gd name="connsiteY45" fmla="*/ 1567798 h 2359726"/>
                <a:gd name="connsiteX46" fmla="*/ 2692330 w 2724622"/>
                <a:gd name="connsiteY46" fmla="*/ 1616303 h 2359726"/>
                <a:gd name="connsiteX47" fmla="*/ 2724622 w 2724622"/>
                <a:gd name="connsiteY47" fmla="*/ 1713205 h 2359726"/>
                <a:gd name="connsiteX48" fmla="*/ 2724622 w 2724622"/>
                <a:gd name="connsiteY48" fmla="*/ 2198150 h 2359726"/>
                <a:gd name="connsiteX49" fmla="*/ 2692330 w 2724622"/>
                <a:gd name="connsiteY49" fmla="*/ 2311221 h 2359726"/>
                <a:gd name="connsiteX50" fmla="*/ 2579561 w 2724622"/>
                <a:gd name="connsiteY50" fmla="*/ 2359726 h 2359726"/>
                <a:gd name="connsiteX51" fmla="*/ 2095815 w 2724622"/>
                <a:gd name="connsiteY51" fmla="*/ 2359726 h 2359726"/>
                <a:gd name="connsiteX52" fmla="*/ 1999191 w 2724622"/>
                <a:gd name="connsiteY52" fmla="*/ 2311221 h 2359726"/>
                <a:gd name="connsiteX53" fmla="*/ 1950754 w 2724622"/>
                <a:gd name="connsiteY53" fmla="*/ 2198150 h 2359726"/>
                <a:gd name="connsiteX54" fmla="*/ 1950754 w 2724622"/>
                <a:gd name="connsiteY54" fmla="*/ 1713205 h 2359726"/>
                <a:gd name="connsiteX55" fmla="*/ 1999191 w 2724622"/>
                <a:gd name="connsiteY55" fmla="*/ 1616303 h 2359726"/>
                <a:gd name="connsiteX56" fmla="*/ 2095815 w 2724622"/>
                <a:gd name="connsiteY56" fmla="*/ 1567798 h 2359726"/>
                <a:gd name="connsiteX57" fmla="*/ 2241001 w 2724622"/>
                <a:gd name="connsiteY57" fmla="*/ 1567798 h 2359726"/>
                <a:gd name="connsiteX58" fmla="*/ 2241001 w 2724622"/>
                <a:gd name="connsiteY58" fmla="*/ 1276874 h 2359726"/>
                <a:gd name="connsiteX59" fmla="*/ 1467133 w 2724622"/>
                <a:gd name="connsiteY59" fmla="*/ 1276874 h 2359726"/>
                <a:gd name="connsiteX60" fmla="*/ 1467133 w 2724622"/>
                <a:gd name="connsiteY60" fmla="*/ 1567798 h 2359726"/>
                <a:gd name="connsiteX61" fmla="*/ 1612194 w 2724622"/>
                <a:gd name="connsiteY61" fmla="*/ 1567798 h 2359726"/>
                <a:gd name="connsiteX62" fmla="*/ 1708943 w 2724622"/>
                <a:gd name="connsiteY62" fmla="*/ 1616303 h 2359726"/>
                <a:gd name="connsiteX63" fmla="*/ 1757255 w 2724622"/>
                <a:gd name="connsiteY63" fmla="*/ 1713205 h 2359726"/>
                <a:gd name="connsiteX64" fmla="*/ 1757255 w 2724622"/>
                <a:gd name="connsiteY64" fmla="*/ 2198150 h 2359726"/>
                <a:gd name="connsiteX65" fmla="*/ 1708943 w 2724622"/>
                <a:gd name="connsiteY65" fmla="*/ 2311221 h 2359726"/>
                <a:gd name="connsiteX66" fmla="*/ 1612194 w 2724622"/>
                <a:gd name="connsiteY66" fmla="*/ 2359726 h 2359726"/>
                <a:gd name="connsiteX67" fmla="*/ 1128574 w 2724622"/>
                <a:gd name="connsiteY67" fmla="*/ 2359726 h 2359726"/>
                <a:gd name="connsiteX68" fmla="*/ 1015679 w 2724622"/>
                <a:gd name="connsiteY68" fmla="*/ 2311221 h 2359726"/>
                <a:gd name="connsiteX69" fmla="*/ 983387 w 2724622"/>
                <a:gd name="connsiteY69" fmla="*/ 2198150 h 2359726"/>
                <a:gd name="connsiteX70" fmla="*/ 983387 w 2724622"/>
                <a:gd name="connsiteY70" fmla="*/ 1713205 h 2359726"/>
                <a:gd name="connsiteX71" fmla="*/ 1015679 w 2724622"/>
                <a:gd name="connsiteY71" fmla="*/ 1616303 h 2359726"/>
                <a:gd name="connsiteX72" fmla="*/ 1128574 w 2724622"/>
                <a:gd name="connsiteY72" fmla="*/ 1567798 h 2359726"/>
                <a:gd name="connsiteX73" fmla="*/ 1273635 w 2724622"/>
                <a:gd name="connsiteY73" fmla="*/ 1567798 h 2359726"/>
                <a:gd name="connsiteX74" fmla="*/ 1273635 w 2724622"/>
                <a:gd name="connsiteY74" fmla="*/ 1276874 h 2359726"/>
                <a:gd name="connsiteX75" fmla="*/ 483620 w 2724622"/>
                <a:gd name="connsiteY75" fmla="*/ 1276874 h 2359726"/>
                <a:gd name="connsiteX76" fmla="*/ 483620 w 2724622"/>
                <a:gd name="connsiteY76" fmla="*/ 1567798 h 2359726"/>
                <a:gd name="connsiteX77" fmla="*/ 628807 w 2724622"/>
                <a:gd name="connsiteY77" fmla="*/ 1567798 h 2359726"/>
                <a:gd name="connsiteX78" fmla="*/ 741577 w 2724622"/>
                <a:gd name="connsiteY78" fmla="*/ 1616303 h 2359726"/>
                <a:gd name="connsiteX79" fmla="*/ 773868 w 2724622"/>
                <a:gd name="connsiteY79" fmla="*/ 1713205 h 2359726"/>
                <a:gd name="connsiteX80" fmla="*/ 773868 w 2724622"/>
                <a:gd name="connsiteY80" fmla="*/ 2198150 h 2359726"/>
                <a:gd name="connsiteX81" fmla="*/ 741577 w 2724622"/>
                <a:gd name="connsiteY81" fmla="*/ 2311221 h 2359726"/>
                <a:gd name="connsiteX82" fmla="*/ 628807 w 2724622"/>
                <a:gd name="connsiteY82" fmla="*/ 2359726 h 2359726"/>
                <a:gd name="connsiteX83" fmla="*/ 145061 w 2724622"/>
                <a:gd name="connsiteY83" fmla="*/ 2359726 h 2359726"/>
                <a:gd name="connsiteX84" fmla="*/ 48312 w 2724622"/>
                <a:gd name="connsiteY84" fmla="*/ 2311221 h 2359726"/>
                <a:gd name="connsiteX85" fmla="*/ 0 w 2724622"/>
                <a:gd name="connsiteY85" fmla="*/ 2198150 h 2359726"/>
                <a:gd name="connsiteX86" fmla="*/ 0 w 2724622"/>
                <a:gd name="connsiteY86" fmla="*/ 1713205 h 2359726"/>
                <a:gd name="connsiteX87" fmla="*/ 48312 w 2724622"/>
                <a:gd name="connsiteY87" fmla="*/ 1616303 h 2359726"/>
                <a:gd name="connsiteX88" fmla="*/ 145061 w 2724622"/>
                <a:gd name="connsiteY88" fmla="*/ 1567798 h 2359726"/>
                <a:gd name="connsiteX89" fmla="*/ 290248 w 2724622"/>
                <a:gd name="connsiteY89" fmla="*/ 1567798 h 2359726"/>
                <a:gd name="connsiteX90" fmla="*/ 290248 w 2724622"/>
                <a:gd name="connsiteY90" fmla="*/ 1276874 h 2359726"/>
                <a:gd name="connsiteX91" fmla="*/ 354705 w 2724622"/>
                <a:gd name="connsiteY91" fmla="*/ 1131358 h 2359726"/>
                <a:gd name="connsiteX92" fmla="*/ 483620 w 2724622"/>
                <a:gd name="connsiteY92" fmla="*/ 1082852 h 2359726"/>
                <a:gd name="connsiteX93" fmla="*/ 1273635 w 2724622"/>
                <a:gd name="connsiteY93" fmla="*/ 1082852 h 2359726"/>
                <a:gd name="connsiteX94" fmla="*/ 1273635 w 2724622"/>
                <a:gd name="connsiteY94" fmla="*/ 791929 h 2359726"/>
                <a:gd name="connsiteX95" fmla="*/ 1128574 w 2724622"/>
                <a:gd name="connsiteY95" fmla="*/ 791929 h 2359726"/>
                <a:gd name="connsiteX96" fmla="*/ 1015679 w 2724622"/>
                <a:gd name="connsiteY96" fmla="*/ 743423 h 2359726"/>
                <a:gd name="connsiteX97" fmla="*/ 983387 w 2724622"/>
                <a:gd name="connsiteY97" fmla="*/ 646521 h 2359726"/>
                <a:gd name="connsiteX98" fmla="*/ 983387 w 2724622"/>
                <a:gd name="connsiteY98" fmla="*/ 145517 h 2359726"/>
                <a:gd name="connsiteX99" fmla="*/ 1015679 w 2724622"/>
                <a:gd name="connsiteY99" fmla="*/ 48506 h 2359726"/>
                <a:gd name="connsiteX100" fmla="*/ 1128574 w 2724622"/>
                <a:gd name="connsiteY100" fmla="*/ 0 h 235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24622" h="2359726">
                  <a:moveTo>
                    <a:pt x="1181769" y="1683004"/>
                  </a:moveTo>
                  <a:cubicBezTo>
                    <a:pt x="1130980" y="1683004"/>
                    <a:pt x="1089808" y="1724176"/>
                    <a:pt x="1089808" y="1774965"/>
                  </a:cubicBezTo>
                  <a:lnTo>
                    <a:pt x="1089808" y="2163528"/>
                  </a:lnTo>
                  <a:cubicBezTo>
                    <a:pt x="1089808" y="2214317"/>
                    <a:pt x="1130980" y="2255489"/>
                    <a:pt x="1181769" y="2255489"/>
                  </a:cubicBezTo>
                  <a:lnTo>
                    <a:pt x="1549602" y="2255489"/>
                  </a:lnTo>
                  <a:cubicBezTo>
                    <a:pt x="1600391" y="2255489"/>
                    <a:pt x="1641563" y="2214317"/>
                    <a:pt x="1641563" y="2163528"/>
                  </a:cubicBezTo>
                  <a:lnTo>
                    <a:pt x="1641563" y="1774965"/>
                  </a:lnTo>
                  <a:cubicBezTo>
                    <a:pt x="1641563" y="1724176"/>
                    <a:pt x="1600391" y="1683004"/>
                    <a:pt x="1549602" y="1683004"/>
                  </a:cubicBezTo>
                  <a:close/>
                  <a:moveTo>
                    <a:pt x="195793" y="1683004"/>
                  </a:moveTo>
                  <a:cubicBezTo>
                    <a:pt x="145004" y="1683004"/>
                    <a:pt x="103832" y="1724176"/>
                    <a:pt x="103832" y="1774965"/>
                  </a:cubicBezTo>
                  <a:lnTo>
                    <a:pt x="103832" y="2163528"/>
                  </a:lnTo>
                  <a:cubicBezTo>
                    <a:pt x="103832" y="2214317"/>
                    <a:pt x="145004" y="2255489"/>
                    <a:pt x="195793" y="2255489"/>
                  </a:cubicBezTo>
                  <a:lnTo>
                    <a:pt x="563626" y="2255489"/>
                  </a:lnTo>
                  <a:cubicBezTo>
                    <a:pt x="614415" y="2255489"/>
                    <a:pt x="655587" y="2214317"/>
                    <a:pt x="655587" y="2163528"/>
                  </a:cubicBezTo>
                  <a:lnTo>
                    <a:pt x="655587" y="1774965"/>
                  </a:lnTo>
                  <a:cubicBezTo>
                    <a:pt x="655587" y="1724176"/>
                    <a:pt x="614415" y="1683004"/>
                    <a:pt x="563626" y="1683004"/>
                  </a:cubicBezTo>
                  <a:close/>
                  <a:moveTo>
                    <a:pt x="2167745" y="1677975"/>
                  </a:moveTo>
                  <a:cubicBezTo>
                    <a:pt x="2116956" y="1677975"/>
                    <a:pt x="2075784" y="1719147"/>
                    <a:pt x="2075784" y="1769936"/>
                  </a:cubicBezTo>
                  <a:lnTo>
                    <a:pt x="2075784" y="2158499"/>
                  </a:lnTo>
                  <a:cubicBezTo>
                    <a:pt x="2075784" y="2209288"/>
                    <a:pt x="2116956" y="2250460"/>
                    <a:pt x="2167745" y="2250460"/>
                  </a:cubicBezTo>
                  <a:lnTo>
                    <a:pt x="2535578" y="2250460"/>
                  </a:lnTo>
                  <a:cubicBezTo>
                    <a:pt x="2586367" y="2250460"/>
                    <a:pt x="2627539" y="2209288"/>
                    <a:pt x="2627539" y="2158499"/>
                  </a:cubicBezTo>
                  <a:lnTo>
                    <a:pt x="2627539" y="1769936"/>
                  </a:lnTo>
                  <a:cubicBezTo>
                    <a:pt x="2627539" y="1719147"/>
                    <a:pt x="2586367" y="1677975"/>
                    <a:pt x="2535578" y="1677975"/>
                  </a:cubicBezTo>
                  <a:close/>
                  <a:moveTo>
                    <a:pt x="1178394" y="102363"/>
                  </a:moveTo>
                  <a:cubicBezTo>
                    <a:pt x="1127605" y="102363"/>
                    <a:pt x="1086433" y="143535"/>
                    <a:pt x="1086433" y="194324"/>
                  </a:cubicBezTo>
                  <a:lnTo>
                    <a:pt x="1086433" y="582887"/>
                  </a:lnTo>
                  <a:cubicBezTo>
                    <a:pt x="1086433" y="633676"/>
                    <a:pt x="1127605" y="674848"/>
                    <a:pt x="1178394" y="674848"/>
                  </a:cubicBezTo>
                  <a:lnTo>
                    <a:pt x="1546227" y="674848"/>
                  </a:lnTo>
                  <a:cubicBezTo>
                    <a:pt x="1597016" y="674848"/>
                    <a:pt x="1638188" y="633676"/>
                    <a:pt x="1638188" y="582887"/>
                  </a:cubicBezTo>
                  <a:lnTo>
                    <a:pt x="1638188" y="194324"/>
                  </a:lnTo>
                  <a:cubicBezTo>
                    <a:pt x="1638188" y="143535"/>
                    <a:pt x="1597016" y="102363"/>
                    <a:pt x="1546227" y="102363"/>
                  </a:cubicBezTo>
                  <a:close/>
                  <a:moveTo>
                    <a:pt x="1128574" y="0"/>
                  </a:moveTo>
                  <a:cubicBezTo>
                    <a:pt x="1612194" y="0"/>
                    <a:pt x="1612194" y="0"/>
                    <a:pt x="1612194" y="0"/>
                  </a:cubicBezTo>
                  <a:cubicBezTo>
                    <a:pt x="1644486" y="0"/>
                    <a:pt x="1692797" y="16169"/>
                    <a:pt x="1708943" y="48506"/>
                  </a:cubicBezTo>
                  <a:cubicBezTo>
                    <a:pt x="1741235" y="80843"/>
                    <a:pt x="1757255" y="113180"/>
                    <a:pt x="1757255" y="145517"/>
                  </a:cubicBezTo>
                  <a:cubicBezTo>
                    <a:pt x="1757255" y="646521"/>
                    <a:pt x="1757255" y="646521"/>
                    <a:pt x="1757255" y="646521"/>
                  </a:cubicBezTo>
                  <a:cubicBezTo>
                    <a:pt x="1757255" y="678858"/>
                    <a:pt x="1741235" y="711195"/>
                    <a:pt x="1708943" y="743423"/>
                  </a:cubicBezTo>
                  <a:cubicBezTo>
                    <a:pt x="1692797" y="775760"/>
                    <a:pt x="1644486" y="791929"/>
                    <a:pt x="1612194" y="791929"/>
                  </a:cubicBezTo>
                  <a:cubicBezTo>
                    <a:pt x="1467133" y="791929"/>
                    <a:pt x="1467133" y="791929"/>
                    <a:pt x="1467133" y="791929"/>
                  </a:cubicBezTo>
                  <a:cubicBezTo>
                    <a:pt x="1467133" y="1082852"/>
                    <a:pt x="1467133" y="1082852"/>
                    <a:pt x="1467133" y="1082852"/>
                  </a:cubicBezTo>
                  <a:cubicBezTo>
                    <a:pt x="2241001" y="1082852"/>
                    <a:pt x="2241001" y="1082852"/>
                    <a:pt x="2241001" y="1082852"/>
                  </a:cubicBezTo>
                  <a:cubicBezTo>
                    <a:pt x="2289313" y="1082852"/>
                    <a:pt x="2337751" y="1099021"/>
                    <a:pt x="2386063" y="1131358"/>
                  </a:cubicBezTo>
                  <a:cubicBezTo>
                    <a:pt x="2418354" y="1179863"/>
                    <a:pt x="2434374" y="1228369"/>
                    <a:pt x="2434374" y="1276874"/>
                  </a:cubicBezTo>
                  <a:cubicBezTo>
                    <a:pt x="2434374" y="1567798"/>
                    <a:pt x="2434374" y="1567798"/>
                    <a:pt x="2434374" y="1567798"/>
                  </a:cubicBezTo>
                  <a:cubicBezTo>
                    <a:pt x="2579561" y="1567798"/>
                    <a:pt x="2579561" y="1567798"/>
                    <a:pt x="2579561" y="1567798"/>
                  </a:cubicBezTo>
                  <a:cubicBezTo>
                    <a:pt x="2627873" y="1567798"/>
                    <a:pt x="2660165" y="1583966"/>
                    <a:pt x="2692330" y="1616303"/>
                  </a:cubicBezTo>
                  <a:cubicBezTo>
                    <a:pt x="2724622" y="1648531"/>
                    <a:pt x="2724622" y="1680868"/>
                    <a:pt x="2724622" y="1713205"/>
                  </a:cubicBezTo>
                  <a:cubicBezTo>
                    <a:pt x="2724622" y="2198150"/>
                    <a:pt x="2724622" y="2198150"/>
                    <a:pt x="2724622" y="2198150"/>
                  </a:cubicBezTo>
                  <a:cubicBezTo>
                    <a:pt x="2724622" y="2246547"/>
                    <a:pt x="2724622" y="2278884"/>
                    <a:pt x="2692330" y="2311221"/>
                  </a:cubicBezTo>
                  <a:cubicBezTo>
                    <a:pt x="2660165" y="2343558"/>
                    <a:pt x="2627873" y="2359726"/>
                    <a:pt x="2579561" y="2359726"/>
                  </a:cubicBezTo>
                  <a:cubicBezTo>
                    <a:pt x="2095815" y="2359726"/>
                    <a:pt x="2095815" y="2359726"/>
                    <a:pt x="2095815" y="2359726"/>
                  </a:cubicBezTo>
                  <a:cubicBezTo>
                    <a:pt x="2063649" y="2359726"/>
                    <a:pt x="2015211" y="2343558"/>
                    <a:pt x="1999191" y="2311221"/>
                  </a:cubicBezTo>
                  <a:cubicBezTo>
                    <a:pt x="1966900" y="2278884"/>
                    <a:pt x="1950754" y="2246547"/>
                    <a:pt x="1950754" y="2198150"/>
                  </a:cubicBezTo>
                  <a:cubicBezTo>
                    <a:pt x="1950754" y="1713205"/>
                    <a:pt x="1950754" y="1713205"/>
                    <a:pt x="1950754" y="1713205"/>
                  </a:cubicBezTo>
                  <a:cubicBezTo>
                    <a:pt x="1950754" y="1680868"/>
                    <a:pt x="1966900" y="1648531"/>
                    <a:pt x="1999191" y="1616303"/>
                  </a:cubicBezTo>
                  <a:cubicBezTo>
                    <a:pt x="2015211" y="1583966"/>
                    <a:pt x="2063649" y="1567798"/>
                    <a:pt x="2095815" y="1567798"/>
                  </a:cubicBezTo>
                  <a:cubicBezTo>
                    <a:pt x="2241001" y="1567798"/>
                    <a:pt x="2241001" y="1567798"/>
                    <a:pt x="2241001" y="1567798"/>
                  </a:cubicBezTo>
                  <a:cubicBezTo>
                    <a:pt x="2241001" y="1276874"/>
                    <a:pt x="2241001" y="1276874"/>
                    <a:pt x="2241001" y="1276874"/>
                  </a:cubicBezTo>
                  <a:cubicBezTo>
                    <a:pt x="1467133" y="1276874"/>
                    <a:pt x="1467133" y="1276874"/>
                    <a:pt x="1467133" y="1276874"/>
                  </a:cubicBezTo>
                  <a:cubicBezTo>
                    <a:pt x="1467133" y="1567798"/>
                    <a:pt x="1467133" y="1567798"/>
                    <a:pt x="1467133" y="1567798"/>
                  </a:cubicBezTo>
                  <a:cubicBezTo>
                    <a:pt x="1612194" y="1567798"/>
                    <a:pt x="1612194" y="1567798"/>
                    <a:pt x="1612194" y="1567798"/>
                  </a:cubicBezTo>
                  <a:cubicBezTo>
                    <a:pt x="1644486" y="1567798"/>
                    <a:pt x="1692797" y="1583966"/>
                    <a:pt x="1708943" y="1616303"/>
                  </a:cubicBezTo>
                  <a:cubicBezTo>
                    <a:pt x="1741235" y="1648531"/>
                    <a:pt x="1757255" y="1680868"/>
                    <a:pt x="1757255" y="1713205"/>
                  </a:cubicBezTo>
                  <a:cubicBezTo>
                    <a:pt x="1757255" y="2198150"/>
                    <a:pt x="1757255" y="2198150"/>
                    <a:pt x="1757255" y="2198150"/>
                  </a:cubicBezTo>
                  <a:cubicBezTo>
                    <a:pt x="1757255" y="2246547"/>
                    <a:pt x="1741235" y="2278884"/>
                    <a:pt x="1708943" y="2311221"/>
                  </a:cubicBezTo>
                  <a:cubicBezTo>
                    <a:pt x="1692797" y="2343558"/>
                    <a:pt x="1644486" y="2359726"/>
                    <a:pt x="1612194" y="2359726"/>
                  </a:cubicBezTo>
                  <a:cubicBezTo>
                    <a:pt x="1128574" y="2359726"/>
                    <a:pt x="1128574" y="2359726"/>
                    <a:pt x="1128574" y="2359726"/>
                  </a:cubicBezTo>
                  <a:cubicBezTo>
                    <a:pt x="1080136" y="2359726"/>
                    <a:pt x="1047970" y="2343558"/>
                    <a:pt x="1015679" y="2311221"/>
                  </a:cubicBezTo>
                  <a:cubicBezTo>
                    <a:pt x="983387" y="2278884"/>
                    <a:pt x="983387" y="2246547"/>
                    <a:pt x="983387" y="2198150"/>
                  </a:cubicBezTo>
                  <a:cubicBezTo>
                    <a:pt x="983387" y="1713205"/>
                    <a:pt x="983387" y="1713205"/>
                    <a:pt x="983387" y="1713205"/>
                  </a:cubicBezTo>
                  <a:cubicBezTo>
                    <a:pt x="983387" y="1680868"/>
                    <a:pt x="983387" y="1648531"/>
                    <a:pt x="1015679" y="1616303"/>
                  </a:cubicBezTo>
                  <a:cubicBezTo>
                    <a:pt x="1047970" y="1583966"/>
                    <a:pt x="1080136" y="1567798"/>
                    <a:pt x="1128574" y="1567798"/>
                  </a:cubicBezTo>
                  <a:cubicBezTo>
                    <a:pt x="1273635" y="1567798"/>
                    <a:pt x="1273635" y="1567798"/>
                    <a:pt x="1273635" y="1567798"/>
                  </a:cubicBezTo>
                  <a:cubicBezTo>
                    <a:pt x="1273635" y="1276874"/>
                    <a:pt x="1273635" y="1276874"/>
                    <a:pt x="1273635" y="1276874"/>
                  </a:cubicBezTo>
                  <a:cubicBezTo>
                    <a:pt x="483620" y="1276874"/>
                    <a:pt x="483620" y="1276874"/>
                    <a:pt x="483620" y="1276874"/>
                  </a:cubicBezTo>
                  <a:cubicBezTo>
                    <a:pt x="483620" y="1567798"/>
                    <a:pt x="483620" y="1567798"/>
                    <a:pt x="483620" y="1567798"/>
                  </a:cubicBezTo>
                  <a:cubicBezTo>
                    <a:pt x="628807" y="1567798"/>
                    <a:pt x="628807" y="1567798"/>
                    <a:pt x="628807" y="1567798"/>
                  </a:cubicBezTo>
                  <a:cubicBezTo>
                    <a:pt x="677119" y="1567798"/>
                    <a:pt x="709411" y="1583966"/>
                    <a:pt x="741577" y="1616303"/>
                  </a:cubicBezTo>
                  <a:cubicBezTo>
                    <a:pt x="773868" y="1648531"/>
                    <a:pt x="773868" y="1680868"/>
                    <a:pt x="773868" y="1713205"/>
                  </a:cubicBezTo>
                  <a:cubicBezTo>
                    <a:pt x="773868" y="2198150"/>
                    <a:pt x="773868" y="2198150"/>
                    <a:pt x="773868" y="2198150"/>
                  </a:cubicBezTo>
                  <a:cubicBezTo>
                    <a:pt x="773868" y="2246547"/>
                    <a:pt x="773868" y="2278884"/>
                    <a:pt x="741577" y="2311221"/>
                  </a:cubicBezTo>
                  <a:cubicBezTo>
                    <a:pt x="709411" y="2343558"/>
                    <a:pt x="677119" y="2359726"/>
                    <a:pt x="628807" y="2359726"/>
                  </a:cubicBezTo>
                  <a:cubicBezTo>
                    <a:pt x="145061" y="2359726"/>
                    <a:pt x="145061" y="2359726"/>
                    <a:pt x="145061" y="2359726"/>
                  </a:cubicBezTo>
                  <a:cubicBezTo>
                    <a:pt x="112895" y="2359726"/>
                    <a:pt x="64457" y="2343558"/>
                    <a:pt x="48312" y="2311221"/>
                  </a:cubicBezTo>
                  <a:cubicBezTo>
                    <a:pt x="16146" y="2278884"/>
                    <a:pt x="0" y="2246547"/>
                    <a:pt x="0" y="2198150"/>
                  </a:cubicBezTo>
                  <a:cubicBezTo>
                    <a:pt x="0" y="1713205"/>
                    <a:pt x="0" y="1713205"/>
                    <a:pt x="0" y="1713205"/>
                  </a:cubicBezTo>
                  <a:cubicBezTo>
                    <a:pt x="0" y="1680868"/>
                    <a:pt x="16146" y="1648531"/>
                    <a:pt x="48312" y="1616303"/>
                  </a:cubicBezTo>
                  <a:cubicBezTo>
                    <a:pt x="64457" y="1583966"/>
                    <a:pt x="112895" y="1567798"/>
                    <a:pt x="145061" y="1567798"/>
                  </a:cubicBezTo>
                  <a:cubicBezTo>
                    <a:pt x="290248" y="1567798"/>
                    <a:pt x="290248" y="1567798"/>
                    <a:pt x="290248" y="1567798"/>
                  </a:cubicBezTo>
                  <a:cubicBezTo>
                    <a:pt x="290248" y="1276874"/>
                    <a:pt x="290248" y="1276874"/>
                    <a:pt x="290248" y="1276874"/>
                  </a:cubicBezTo>
                  <a:cubicBezTo>
                    <a:pt x="290248" y="1228369"/>
                    <a:pt x="306268" y="1179863"/>
                    <a:pt x="354705" y="1131358"/>
                  </a:cubicBezTo>
                  <a:cubicBezTo>
                    <a:pt x="386871" y="1099021"/>
                    <a:pt x="435309" y="1082852"/>
                    <a:pt x="483620" y="1082852"/>
                  </a:cubicBezTo>
                  <a:cubicBezTo>
                    <a:pt x="1273635" y="1082852"/>
                    <a:pt x="1273635" y="1082852"/>
                    <a:pt x="1273635" y="1082852"/>
                  </a:cubicBezTo>
                  <a:cubicBezTo>
                    <a:pt x="1273635" y="791929"/>
                    <a:pt x="1273635" y="791929"/>
                    <a:pt x="1273635" y="791929"/>
                  </a:cubicBezTo>
                  <a:cubicBezTo>
                    <a:pt x="1128574" y="791929"/>
                    <a:pt x="1128574" y="791929"/>
                    <a:pt x="1128574" y="791929"/>
                  </a:cubicBezTo>
                  <a:cubicBezTo>
                    <a:pt x="1080136" y="791929"/>
                    <a:pt x="1047970" y="775760"/>
                    <a:pt x="1015679" y="743423"/>
                  </a:cubicBezTo>
                  <a:cubicBezTo>
                    <a:pt x="983387" y="711195"/>
                    <a:pt x="983387" y="678858"/>
                    <a:pt x="983387" y="646521"/>
                  </a:cubicBezTo>
                  <a:cubicBezTo>
                    <a:pt x="983387" y="145517"/>
                    <a:pt x="983387" y="145517"/>
                    <a:pt x="983387" y="145517"/>
                  </a:cubicBezTo>
                  <a:cubicBezTo>
                    <a:pt x="983387" y="113180"/>
                    <a:pt x="983387" y="80843"/>
                    <a:pt x="1015679" y="48506"/>
                  </a:cubicBezTo>
                  <a:cubicBezTo>
                    <a:pt x="1047970" y="16169"/>
                    <a:pt x="1080136" y="0"/>
                    <a:pt x="1128574" y="0"/>
                  </a:cubicBezTo>
                  <a:close/>
                </a:path>
              </a:pathLst>
            </a:custGeom>
            <a:solidFill>
              <a:srgbClr val="00BEDD"/>
            </a:solidFill>
            <a:ln w="12700">
              <a:miter lim="400000"/>
            </a:ln>
          </p:spPr>
          <p:txBody>
            <a:bodyPr wrap="square" lIns="45719" rIns="45719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36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2418" y="311502"/>
            <a:ext cx="462224" cy="462224"/>
          </a:xfrm>
          <a:prstGeom prst="ellipse">
            <a:avLst/>
          </a:prstGeom>
          <a:solidFill>
            <a:srgbClr val="00BEDD"/>
          </a:solidFill>
          <a:ln>
            <a:noFill/>
          </a:ln>
          <a:effectLst>
            <a:innerShdw blurRad="762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6843" y="307040"/>
            <a:ext cx="471150" cy="471148"/>
            <a:chOff x="4395317" y="4642338"/>
            <a:chExt cx="3401367" cy="3401367"/>
          </a:xfrm>
          <a:effectLst>
            <a:outerShdw blurRad="1143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4395317" y="4642338"/>
              <a:ext cx="3401367" cy="340136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69554" y="4716575"/>
              <a:ext cx="3252895" cy="325289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00217" y="3579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ES6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6505" y="860616"/>
            <a:ext cx="145768" cy="145767"/>
            <a:chOff x="4395317" y="4642338"/>
            <a:chExt cx="3401367" cy="3401367"/>
          </a:xfrm>
          <a:effectLst>
            <a:outerShdw blurRad="1143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4395317" y="4642338"/>
              <a:ext cx="3401367" cy="340136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469554" y="4716575"/>
              <a:ext cx="3252895" cy="325289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25974" y="1572104"/>
            <a:ext cx="9740052" cy="5288315"/>
            <a:chOff x="1032579" y="1399683"/>
            <a:chExt cx="9740052" cy="5288315"/>
          </a:xfrm>
        </p:grpSpPr>
        <p:sp>
          <p:nvSpPr>
            <p:cNvPr id="44" name="文本框 43"/>
            <p:cNvSpPr txBox="1"/>
            <p:nvPr/>
          </p:nvSpPr>
          <p:spPr>
            <a:xfrm>
              <a:off x="1956833" y="5118338"/>
              <a:ext cx="40785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</a:rPr>
                <a:t>`</a:t>
              </a: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展开操作符</a:t>
              </a: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</a:rPr>
                <a:t>`</a:t>
              </a: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在存在多个参数（函数调用），多个元素（数组字面量）的地方就会用到。</a:t>
              </a:r>
              <a:endParaRPr lang="en-US" altLang="zh-CN" sz="16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从数组和对象中提取值，对变量进行赋值，这被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称为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`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解构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`</a:t>
              </a:r>
              <a:endParaRPr lang="zh-CN" alt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483482" y="5106149"/>
              <a:ext cx="3289149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321804" y="2465633"/>
              <a:ext cx="32891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箭头函数是一种更简单的函数声明方式，可以把他看成一种语法糖。箭头函数永远是匿名的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827010" y="2293834"/>
              <a:ext cx="3289149" cy="41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flipH="1">
              <a:off x="1046986" y="1399683"/>
              <a:ext cx="4032261" cy="911074"/>
              <a:chOff x="2011468" y="2692428"/>
              <a:chExt cx="4032261" cy="911074"/>
            </a:xfrm>
          </p:grpSpPr>
          <p:grpSp>
            <p:nvGrpSpPr>
              <p:cNvPr id="64" name="组合 63"/>
              <p:cNvGrpSpPr/>
              <p:nvPr/>
            </p:nvGrpSpPr>
            <p:grpSpPr>
              <a:xfrm flipH="1">
                <a:off x="2011468" y="2692428"/>
                <a:ext cx="4032261" cy="911074"/>
                <a:chOff x="964642" y="1502898"/>
                <a:chExt cx="4032261" cy="911074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537812" y="161457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964642" y="1502898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7" name="圆角矩形 16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19" name="椭圆 18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5885767" y="2078035"/>
                      <a:ext cx="1570721" cy="1570721"/>
                    </a:xfrm>
                    <a:prstGeom prst="ellipse">
                      <a:avLst/>
                    </a:prstGeom>
                    <a:solidFill>
                      <a:srgbClr val="FC46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1" name="椭圆 20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2" name="椭圆 21"/>
                    <p:cNvSpPr/>
                    <p:nvPr/>
                  </p:nvSpPr>
                  <p:spPr>
                    <a:xfrm>
                      <a:off x="6078822" y="2271090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1" name="文本框 50"/>
              <p:cNvSpPr txBox="1"/>
              <p:nvPr/>
            </p:nvSpPr>
            <p:spPr>
              <a:xfrm>
                <a:off x="2089510" y="2890532"/>
                <a:ext cx="275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Let,const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变量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549874" y="1399683"/>
              <a:ext cx="4034061" cy="911074"/>
              <a:chOff x="6436692" y="2706835"/>
              <a:chExt cx="4034061" cy="911074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6436692" y="2706835"/>
                <a:ext cx="4034061" cy="911074"/>
                <a:chOff x="6756441" y="1517305"/>
                <a:chExt cx="4034061" cy="911074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7331411" y="161457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6756441" y="1517305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5894501" y="2086769"/>
                      <a:ext cx="1553255" cy="1553255"/>
                    </a:xfrm>
                    <a:prstGeom prst="ellipse">
                      <a:avLst/>
                    </a:prstGeom>
                    <a:solidFill>
                      <a:srgbClr val="00BE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6078822" y="2271090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4" name="文本框 53"/>
              <p:cNvSpPr txBox="1"/>
              <p:nvPr/>
            </p:nvSpPr>
            <p:spPr>
              <a:xfrm>
                <a:off x="7635243" y="2878803"/>
                <a:ext cx="275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箭头函数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flipH="1">
              <a:off x="1032579" y="4209484"/>
              <a:ext cx="4030875" cy="911074"/>
              <a:chOff x="2011058" y="3871940"/>
              <a:chExt cx="4030875" cy="911074"/>
            </a:xfrm>
          </p:grpSpPr>
          <p:grpSp>
            <p:nvGrpSpPr>
              <p:cNvPr id="65" name="组合 64"/>
              <p:cNvGrpSpPr/>
              <p:nvPr/>
            </p:nvGrpSpPr>
            <p:grpSpPr>
              <a:xfrm flipH="1">
                <a:off x="2011058" y="3871940"/>
                <a:ext cx="4030875" cy="911074"/>
                <a:chOff x="966028" y="4384406"/>
                <a:chExt cx="4030875" cy="911074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537812" y="449161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966028" y="4384406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33" name="椭圆 32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899375" y="2091643"/>
                      <a:ext cx="1543506" cy="1543506"/>
                    </a:xfrm>
                    <a:prstGeom prst="ellipse">
                      <a:avLst/>
                    </a:prstGeom>
                    <a:solidFill>
                      <a:srgbClr val="F7AD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36" name="椭圆 35"/>
                    <p:cNvSpPr/>
                    <p:nvPr/>
                  </p:nvSpPr>
                  <p:spPr>
                    <a:xfrm>
                      <a:off x="6078821" y="2271089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8" name="文本框 57"/>
              <p:cNvSpPr txBox="1"/>
              <p:nvPr/>
            </p:nvSpPr>
            <p:spPr>
              <a:xfrm>
                <a:off x="2087304" y="4045480"/>
                <a:ext cx="275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展开</a:t>
                </a:r>
                <a:r>
                  <a:rPr lang="zh-CN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操作符、解构赋值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564281" y="4159499"/>
              <a:ext cx="4064122" cy="911074"/>
              <a:chOff x="6743830" y="4369997"/>
              <a:chExt cx="4064122" cy="911074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6744181" y="4508391"/>
                <a:ext cx="4063771" cy="6762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4445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6743830" y="4369997"/>
                <a:ext cx="911074" cy="911074"/>
                <a:chOff x="2554429" y="2275937"/>
                <a:chExt cx="1825344" cy="1825344"/>
              </a:xfrm>
              <a:effectLst>
                <a:outerShdw blurRad="444500" dist="2540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圆角矩形 37"/>
                <p:cNvSpPr/>
                <p:nvPr/>
              </p:nvSpPr>
              <p:spPr>
                <a:xfrm>
                  <a:off x="2554429" y="2275937"/>
                  <a:ext cx="1825344" cy="1825344"/>
                </a:xfrm>
                <a:prstGeom prst="roundRect">
                  <a:avLst>
                    <a:gd name="adj" fmla="val 18662"/>
                  </a:avLst>
                </a:prstGeom>
                <a:gradFill flip="none" rotWithShape="1">
                  <a:gsLst>
                    <a:gs pos="0">
                      <a:srgbClr val="F7F7F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C7C7C7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143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/>
                </a:p>
              </p:txBody>
            </p:sp>
            <p:grpSp>
              <p:nvGrpSpPr>
                <p:cNvPr id="39" name="组合 38"/>
                <p:cNvGrpSpPr/>
                <p:nvPr/>
              </p:nvGrpSpPr>
              <p:grpSpPr>
                <a:xfrm>
                  <a:off x="2583294" y="2304802"/>
                  <a:ext cx="1767610" cy="1767610"/>
                  <a:chOff x="5787323" y="1979591"/>
                  <a:chExt cx="1767610" cy="1767610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787323" y="1979591"/>
                    <a:ext cx="1767610" cy="1767610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bg1"/>
                      </a:gs>
                      <a:gs pos="0">
                        <a:srgbClr val="D1D1D1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softEdge rad="508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5875359" y="2067627"/>
                    <a:ext cx="1591538" cy="1591538"/>
                  </a:xfrm>
                  <a:prstGeom prst="ellipse">
                    <a:avLst/>
                  </a:prstGeom>
                  <a:solidFill>
                    <a:srgbClr val="005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6014084" y="2206352"/>
                    <a:ext cx="1314088" cy="131408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7F7F7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6078821" y="2271089"/>
                    <a:ext cx="1184612" cy="118461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28575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/>
                        </a:gs>
                      </a:gsLst>
                      <a:lin ang="2700000" scaled="1"/>
                      <a:tileRect/>
                    </a:gradFill>
                  </a:ln>
                  <a:effectLst>
                    <a:innerShdw blurRad="76200" dist="381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04</a:t>
                    </a:r>
                    <a:endParaRPr lang="zh-CN" altLang="en-US" sz="16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60" name="文本框 46"/>
          <p:cNvSpPr txBox="1"/>
          <p:nvPr/>
        </p:nvSpPr>
        <p:spPr>
          <a:xfrm>
            <a:off x="2164421" y="2494843"/>
            <a:ext cx="3539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中，变量默认是全局性的，除了函数级作用域。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ES6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中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let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>
                    <a:lumMod val="95000"/>
                  </a:schemeClr>
                </a:solidFill>
              </a:rPr>
              <a:t>const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得到了修复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>
                    <a:lumMod val="95000"/>
                  </a:schemeClr>
                </a:solidFill>
              </a:rPr>
              <a:t>Const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用来定义常量，一旦定义后，不可修改，引用类型可以修改属性。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文本框 43"/>
          <p:cNvSpPr txBox="1"/>
          <p:nvPr/>
        </p:nvSpPr>
        <p:spPr>
          <a:xfrm>
            <a:off x="7532649" y="5283378"/>
            <a:ext cx="32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更加简洁的拼接字符串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41820" y="4515024"/>
            <a:ext cx="275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模板字符串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25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2418" y="311502"/>
            <a:ext cx="462224" cy="462224"/>
          </a:xfrm>
          <a:prstGeom prst="ellipse">
            <a:avLst/>
          </a:prstGeom>
          <a:solidFill>
            <a:srgbClr val="00BEDD"/>
          </a:solidFill>
          <a:ln>
            <a:noFill/>
          </a:ln>
          <a:effectLst>
            <a:innerShdw blurRad="762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6843" y="307040"/>
            <a:ext cx="471150" cy="471148"/>
            <a:chOff x="4395317" y="4642338"/>
            <a:chExt cx="3401367" cy="3401367"/>
          </a:xfrm>
          <a:effectLst>
            <a:outerShdw blurRad="1143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4395317" y="4642338"/>
              <a:ext cx="3401367" cy="340136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69554" y="4716575"/>
              <a:ext cx="3252895" cy="325289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00217" y="3579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ES6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6505" y="860616"/>
            <a:ext cx="145768" cy="145767"/>
            <a:chOff x="4395317" y="4642338"/>
            <a:chExt cx="3401367" cy="3401367"/>
          </a:xfrm>
          <a:effectLst>
            <a:outerShdw blurRad="1143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4395317" y="4642338"/>
              <a:ext cx="3401367" cy="340136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469554" y="4716575"/>
              <a:ext cx="3252895" cy="325289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40381" y="1572104"/>
            <a:ext cx="9725645" cy="4122477"/>
            <a:chOff x="1046986" y="1399683"/>
            <a:chExt cx="9725645" cy="4122477"/>
          </a:xfrm>
        </p:grpSpPr>
        <p:sp>
          <p:nvSpPr>
            <p:cNvPr id="45" name="文本框 44"/>
            <p:cNvSpPr txBox="1"/>
            <p:nvPr/>
          </p:nvSpPr>
          <p:spPr>
            <a:xfrm>
              <a:off x="7483482" y="5106149"/>
              <a:ext cx="3289149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321804" y="2465633"/>
              <a:ext cx="328914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ES6 </a:t>
              </a:r>
              <a:r>
                <a:rPr lang="zh-CN" altLang="en-US" sz="1600" dirty="0">
                  <a:solidFill>
                    <a:schemeClr val="bg1"/>
                  </a:solidFill>
                </a:rPr>
                <a:t>模块的设计思想，是尽量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的</a:t>
              </a:r>
              <a:r>
                <a:rPr lang="zh-CN" altLang="en-US" sz="1600" dirty="0">
                  <a:solidFill>
                    <a:schemeClr val="bg1"/>
                  </a:solidFill>
                </a:rPr>
                <a:t>静态化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，</a:t>
              </a:r>
              <a:r>
                <a:rPr lang="zh-CN" altLang="en-US" sz="1600" dirty="0">
                  <a:solidFill>
                    <a:schemeClr val="bg1"/>
                  </a:solidFill>
                </a:rPr>
                <a:t>使得编译时就能确定模块的依赖关系，以及输入和输出的变量。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CommonJS</a:t>
              </a:r>
              <a:r>
                <a:rPr lang="en-US" altLang="zh-CN" sz="1600" dirty="0">
                  <a:solidFill>
                    <a:schemeClr val="bg1"/>
                  </a:solidFill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</a:rPr>
                <a:t>和 </a:t>
              </a:r>
              <a:r>
                <a:rPr lang="en-US" altLang="zh-CN" sz="1600" dirty="0">
                  <a:solidFill>
                    <a:schemeClr val="bg1"/>
                  </a:solidFill>
                </a:rPr>
                <a:t>AMD </a:t>
              </a:r>
              <a:r>
                <a:rPr lang="zh-CN" altLang="en-US" sz="1600" dirty="0">
                  <a:solidFill>
                    <a:schemeClr val="bg1"/>
                  </a:solidFill>
                </a:rPr>
                <a:t>模块，都只能在运行时确定这些东西</a:t>
              </a:r>
              <a:endParaRPr lang="zh-CN" alt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827010" y="2293834"/>
              <a:ext cx="3289149" cy="41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flipH="1">
              <a:off x="1046986" y="1399683"/>
              <a:ext cx="4032261" cy="911074"/>
              <a:chOff x="2011468" y="2692428"/>
              <a:chExt cx="4032261" cy="911074"/>
            </a:xfrm>
          </p:grpSpPr>
          <p:grpSp>
            <p:nvGrpSpPr>
              <p:cNvPr id="64" name="组合 63"/>
              <p:cNvGrpSpPr/>
              <p:nvPr/>
            </p:nvGrpSpPr>
            <p:grpSpPr>
              <a:xfrm flipH="1">
                <a:off x="2011468" y="2692428"/>
                <a:ext cx="4032261" cy="911074"/>
                <a:chOff x="964642" y="1502898"/>
                <a:chExt cx="4032261" cy="911074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537812" y="161457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964642" y="1502898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7" name="圆角矩形 16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19" name="椭圆 18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5885767" y="2078035"/>
                      <a:ext cx="1570721" cy="1570721"/>
                    </a:xfrm>
                    <a:prstGeom prst="ellipse">
                      <a:avLst/>
                    </a:prstGeom>
                    <a:solidFill>
                      <a:srgbClr val="FC46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1" name="椭圆 20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2" name="椭圆 21"/>
                    <p:cNvSpPr/>
                    <p:nvPr/>
                  </p:nvSpPr>
                  <p:spPr>
                    <a:xfrm>
                      <a:off x="6078822" y="2271090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05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1" name="文本框 50"/>
              <p:cNvSpPr txBox="1"/>
              <p:nvPr/>
            </p:nvSpPr>
            <p:spPr>
              <a:xfrm>
                <a:off x="2089510" y="2890532"/>
                <a:ext cx="275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类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549874" y="1399683"/>
              <a:ext cx="4034061" cy="911074"/>
              <a:chOff x="6436692" y="2706835"/>
              <a:chExt cx="4034061" cy="911074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6436692" y="2706835"/>
                <a:ext cx="4034061" cy="911074"/>
                <a:chOff x="6756441" y="1517305"/>
                <a:chExt cx="4034061" cy="911074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7331411" y="161457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6756441" y="1517305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5894501" y="2086769"/>
                      <a:ext cx="1553255" cy="1553255"/>
                    </a:xfrm>
                    <a:prstGeom prst="ellipse">
                      <a:avLst/>
                    </a:prstGeom>
                    <a:solidFill>
                      <a:srgbClr val="00BE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6078822" y="2271090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06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4" name="文本框 53"/>
              <p:cNvSpPr txBox="1"/>
              <p:nvPr/>
            </p:nvSpPr>
            <p:spPr>
              <a:xfrm>
                <a:off x="7635243" y="2878803"/>
                <a:ext cx="275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模块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60" name="文本框 46"/>
          <p:cNvSpPr txBox="1"/>
          <p:nvPr/>
        </p:nvSpPr>
        <p:spPr>
          <a:xfrm>
            <a:off x="2164421" y="2494843"/>
            <a:ext cx="3289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ES6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提供了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语法糖，让开发者可以模仿其他语言类的声明方式，需要注意的是，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并没有带来新的结构，只是原来原型链方式的一种语法糖。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27" y="2139540"/>
            <a:ext cx="5848651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4934205" y="4050158"/>
            <a:ext cx="2323590" cy="933653"/>
            <a:chOff x="4934205" y="4050158"/>
            <a:chExt cx="2323590" cy="933653"/>
          </a:xfrm>
        </p:grpSpPr>
        <p:sp>
          <p:nvSpPr>
            <p:cNvPr id="26" name="文本框 25"/>
            <p:cNvSpPr txBox="1"/>
            <p:nvPr/>
          </p:nvSpPr>
          <p:spPr>
            <a:xfrm>
              <a:off x="4934205" y="4522146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Babel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908886" y="1378286"/>
            <a:ext cx="2374228" cy="2374228"/>
            <a:chOff x="4908886" y="1378286"/>
            <a:chExt cx="2374228" cy="2374228"/>
          </a:xfrm>
        </p:grpSpPr>
        <p:grpSp>
          <p:nvGrpSpPr>
            <p:cNvPr id="23" name="组合 22"/>
            <p:cNvGrpSpPr/>
            <p:nvPr/>
          </p:nvGrpSpPr>
          <p:grpSpPr>
            <a:xfrm>
              <a:off x="4908886" y="1378286"/>
              <a:ext cx="2374228" cy="23742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任意多边形 69"/>
            <p:cNvSpPr/>
            <p:nvPr/>
          </p:nvSpPr>
          <p:spPr>
            <a:xfrm>
              <a:off x="5636030" y="2097958"/>
              <a:ext cx="921849" cy="798390"/>
            </a:xfrm>
            <a:custGeom>
              <a:avLst/>
              <a:gdLst>
                <a:gd name="connsiteX0" fmla="*/ 1181769 w 2724622"/>
                <a:gd name="connsiteY0" fmla="*/ 1683004 h 2359726"/>
                <a:gd name="connsiteX1" fmla="*/ 1089808 w 2724622"/>
                <a:gd name="connsiteY1" fmla="*/ 1774965 h 2359726"/>
                <a:gd name="connsiteX2" fmla="*/ 1089808 w 2724622"/>
                <a:gd name="connsiteY2" fmla="*/ 2163528 h 2359726"/>
                <a:gd name="connsiteX3" fmla="*/ 1181769 w 2724622"/>
                <a:gd name="connsiteY3" fmla="*/ 2255489 h 2359726"/>
                <a:gd name="connsiteX4" fmla="*/ 1549602 w 2724622"/>
                <a:gd name="connsiteY4" fmla="*/ 2255489 h 2359726"/>
                <a:gd name="connsiteX5" fmla="*/ 1641563 w 2724622"/>
                <a:gd name="connsiteY5" fmla="*/ 2163528 h 2359726"/>
                <a:gd name="connsiteX6" fmla="*/ 1641563 w 2724622"/>
                <a:gd name="connsiteY6" fmla="*/ 1774965 h 2359726"/>
                <a:gd name="connsiteX7" fmla="*/ 1549602 w 2724622"/>
                <a:gd name="connsiteY7" fmla="*/ 1683004 h 2359726"/>
                <a:gd name="connsiteX8" fmla="*/ 195793 w 2724622"/>
                <a:gd name="connsiteY8" fmla="*/ 1683004 h 2359726"/>
                <a:gd name="connsiteX9" fmla="*/ 103832 w 2724622"/>
                <a:gd name="connsiteY9" fmla="*/ 1774965 h 2359726"/>
                <a:gd name="connsiteX10" fmla="*/ 103832 w 2724622"/>
                <a:gd name="connsiteY10" fmla="*/ 2163528 h 2359726"/>
                <a:gd name="connsiteX11" fmla="*/ 195793 w 2724622"/>
                <a:gd name="connsiteY11" fmla="*/ 2255489 h 2359726"/>
                <a:gd name="connsiteX12" fmla="*/ 563626 w 2724622"/>
                <a:gd name="connsiteY12" fmla="*/ 2255489 h 2359726"/>
                <a:gd name="connsiteX13" fmla="*/ 655587 w 2724622"/>
                <a:gd name="connsiteY13" fmla="*/ 2163528 h 2359726"/>
                <a:gd name="connsiteX14" fmla="*/ 655587 w 2724622"/>
                <a:gd name="connsiteY14" fmla="*/ 1774965 h 2359726"/>
                <a:gd name="connsiteX15" fmla="*/ 563626 w 2724622"/>
                <a:gd name="connsiteY15" fmla="*/ 1683004 h 2359726"/>
                <a:gd name="connsiteX16" fmla="*/ 2167745 w 2724622"/>
                <a:gd name="connsiteY16" fmla="*/ 1677975 h 2359726"/>
                <a:gd name="connsiteX17" fmla="*/ 2075784 w 2724622"/>
                <a:gd name="connsiteY17" fmla="*/ 1769936 h 2359726"/>
                <a:gd name="connsiteX18" fmla="*/ 2075784 w 2724622"/>
                <a:gd name="connsiteY18" fmla="*/ 2158499 h 2359726"/>
                <a:gd name="connsiteX19" fmla="*/ 2167745 w 2724622"/>
                <a:gd name="connsiteY19" fmla="*/ 2250460 h 2359726"/>
                <a:gd name="connsiteX20" fmla="*/ 2535578 w 2724622"/>
                <a:gd name="connsiteY20" fmla="*/ 2250460 h 2359726"/>
                <a:gd name="connsiteX21" fmla="*/ 2627539 w 2724622"/>
                <a:gd name="connsiteY21" fmla="*/ 2158499 h 2359726"/>
                <a:gd name="connsiteX22" fmla="*/ 2627539 w 2724622"/>
                <a:gd name="connsiteY22" fmla="*/ 1769936 h 2359726"/>
                <a:gd name="connsiteX23" fmla="*/ 2535578 w 2724622"/>
                <a:gd name="connsiteY23" fmla="*/ 1677975 h 2359726"/>
                <a:gd name="connsiteX24" fmla="*/ 1178394 w 2724622"/>
                <a:gd name="connsiteY24" fmla="*/ 102363 h 2359726"/>
                <a:gd name="connsiteX25" fmla="*/ 1086433 w 2724622"/>
                <a:gd name="connsiteY25" fmla="*/ 194324 h 2359726"/>
                <a:gd name="connsiteX26" fmla="*/ 1086433 w 2724622"/>
                <a:gd name="connsiteY26" fmla="*/ 582887 h 2359726"/>
                <a:gd name="connsiteX27" fmla="*/ 1178394 w 2724622"/>
                <a:gd name="connsiteY27" fmla="*/ 674848 h 2359726"/>
                <a:gd name="connsiteX28" fmla="*/ 1546227 w 2724622"/>
                <a:gd name="connsiteY28" fmla="*/ 674848 h 2359726"/>
                <a:gd name="connsiteX29" fmla="*/ 1638188 w 2724622"/>
                <a:gd name="connsiteY29" fmla="*/ 582887 h 2359726"/>
                <a:gd name="connsiteX30" fmla="*/ 1638188 w 2724622"/>
                <a:gd name="connsiteY30" fmla="*/ 194324 h 2359726"/>
                <a:gd name="connsiteX31" fmla="*/ 1546227 w 2724622"/>
                <a:gd name="connsiteY31" fmla="*/ 102363 h 2359726"/>
                <a:gd name="connsiteX32" fmla="*/ 1128574 w 2724622"/>
                <a:gd name="connsiteY32" fmla="*/ 0 h 2359726"/>
                <a:gd name="connsiteX33" fmla="*/ 1612194 w 2724622"/>
                <a:gd name="connsiteY33" fmla="*/ 0 h 2359726"/>
                <a:gd name="connsiteX34" fmla="*/ 1708943 w 2724622"/>
                <a:gd name="connsiteY34" fmla="*/ 48506 h 2359726"/>
                <a:gd name="connsiteX35" fmla="*/ 1757255 w 2724622"/>
                <a:gd name="connsiteY35" fmla="*/ 145517 h 2359726"/>
                <a:gd name="connsiteX36" fmla="*/ 1757255 w 2724622"/>
                <a:gd name="connsiteY36" fmla="*/ 646521 h 2359726"/>
                <a:gd name="connsiteX37" fmla="*/ 1708943 w 2724622"/>
                <a:gd name="connsiteY37" fmla="*/ 743423 h 2359726"/>
                <a:gd name="connsiteX38" fmla="*/ 1612194 w 2724622"/>
                <a:gd name="connsiteY38" fmla="*/ 791929 h 2359726"/>
                <a:gd name="connsiteX39" fmla="*/ 1467133 w 2724622"/>
                <a:gd name="connsiteY39" fmla="*/ 791929 h 2359726"/>
                <a:gd name="connsiteX40" fmla="*/ 1467133 w 2724622"/>
                <a:gd name="connsiteY40" fmla="*/ 1082852 h 2359726"/>
                <a:gd name="connsiteX41" fmla="*/ 2241001 w 2724622"/>
                <a:gd name="connsiteY41" fmla="*/ 1082852 h 2359726"/>
                <a:gd name="connsiteX42" fmla="*/ 2386063 w 2724622"/>
                <a:gd name="connsiteY42" fmla="*/ 1131358 h 2359726"/>
                <a:gd name="connsiteX43" fmla="*/ 2434374 w 2724622"/>
                <a:gd name="connsiteY43" fmla="*/ 1276874 h 2359726"/>
                <a:gd name="connsiteX44" fmla="*/ 2434374 w 2724622"/>
                <a:gd name="connsiteY44" fmla="*/ 1567798 h 2359726"/>
                <a:gd name="connsiteX45" fmla="*/ 2579561 w 2724622"/>
                <a:gd name="connsiteY45" fmla="*/ 1567798 h 2359726"/>
                <a:gd name="connsiteX46" fmla="*/ 2692330 w 2724622"/>
                <a:gd name="connsiteY46" fmla="*/ 1616303 h 2359726"/>
                <a:gd name="connsiteX47" fmla="*/ 2724622 w 2724622"/>
                <a:gd name="connsiteY47" fmla="*/ 1713205 h 2359726"/>
                <a:gd name="connsiteX48" fmla="*/ 2724622 w 2724622"/>
                <a:gd name="connsiteY48" fmla="*/ 2198150 h 2359726"/>
                <a:gd name="connsiteX49" fmla="*/ 2692330 w 2724622"/>
                <a:gd name="connsiteY49" fmla="*/ 2311221 h 2359726"/>
                <a:gd name="connsiteX50" fmla="*/ 2579561 w 2724622"/>
                <a:gd name="connsiteY50" fmla="*/ 2359726 h 2359726"/>
                <a:gd name="connsiteX51" fmla="*/ 2095815 w 2724622"/>
                <a:gd name="connsiteY51" fmla="*/ 2359726 h 2359726"/>
                <a:gd name="connsiteX52" fmla="*/ 1999191 w 2724622"/>
                <a:gd name="connsiteY52" fmla="*/ 2311221 h 2359726"/>
                <a:gd name="connsiteX53" fmla="*/ 1950754 w 2724622"/>
                <a:gd name="connsiteY53" fmla="*/ 2198150 h 2359726"/>
                <a:gd name="connsiteX54" fmla="*/ 1950754 w 2724622"/>
                <a:gd name="connsiteY54" fmla="*/ 1713205 h 2359726"/>
                <a:gd name="connsiteX55" fmla="*/ 1999191 w 2724622"/>
                <a:gd name="connsiteY55" fmla="*/ 1616303 h 2359726"/>
                <a:gd name="connsiteX56" fmla="*/ 2095815 w 2724622"/>
                <a:gd name="connsiteY56" fmla="*/ 1567798 h 2359726"/>
                <a:gd name="connsiteX57" fmla="*/ 2241001 w 2724622"/>
                <a:gd name="connsiteY57" fmla="*/ 1567798 h 2359726"/>
                <a:gd name="connsiteX58" fmla="*/ 2241001 w 2724622"/>
                <a:gd name="connsiteY58" fmla="*/ 1276874 h 2359726"/>
                <a:gd name="connsiteX59" fmla="*/ 1467133 w 2724622"/>
                <a:gd name="connsiteY59" fmla="*/ 1276874 h 2359726"/>
                <a:gd name="connsiteX60" fmla="*/ 1467133 w 2724622"/>
                <a:gd name="connsiteY60" fmla="*/ 1567798 h 2359726"/>
                <a:gd name="connsiteX61" fmla="*/ 1612194 w 2724622"/>
                <a:gd name="connsiteY61" fmla="*/ 1567798 h 2359726"/>
                <a:gd name="connsiteX62" fmla="*/ 1708943 w 2724622"/>
                <a:gd name="connsiteY62" fmla="*/ 1616303 h 2359726"/>
                <a:gd name="connsiteX63" fmla="*/ 1757255 w 2724622"/>
                <a:gd name="connsiteY63" fmla="*/ 1713205 h 2359726"/>
                <a:gd name="connsiteX64" fmla="*/ 1757255 w 2724622"/>
                <a:gd name="connsiteY64" fmla="*/ 2198150 h 2359726"/>
                <a:gd name="connsiteX65" fmla="*/ 1708943 w 2724622"/>
                <a:gd name="connsiteY65" fmla="*/ 2311221 h 2359726"/>
                <a:gd name="connsiteX66" fmla="*/ 1612194 w 2724622"/>
                <a:gd name="connsiteY66" fmla="*/ 2359726 h 2359726"/>
                <a:gd name="connsiteX67" fmla="*/ 1128574 w 2724622"/>
                <a:gd name="connsiteY67" fmla="*/ 2359726 h 2359726"/>
                <a:gd name="connsiteX68" fmla="*/ 1015679 w 2724622"/>
                <a:gd name="connsiteY68" fmla="*/ 2311221 h 2359726"/>
                <a:gd name="connsiteX69" fmla="*/ 983387 w 2724622"/>
                <a:gd name="connsiteY69" fmla="*/ 2198150 h 2359726"/>
                <a:gd name="connsiteX70" fmla="*/ 983387 w 2724622"/>
                <a:gd name="connsiteY70" fmla="*/ 1713205 h 2359726"/>
                <a:gd name="connsiteX71" fmla="*/ 1015679 w 2724622"/>
                <a:gd name="connsiteY71" fmla="*/ 1616303 h 2359726"/>
                <a:gd name="connsiteX72" fmla="*/ 1128574 w 2724622"/>
                <a:gd name="connsiteY72" fmla="*/ 1567798 h 2359726"/>
                <a:gd name="connsiteX73" fmla="*/ 1273635 w 2724622"/>
                <a:gd name="connsiteY73" fmla="*/ 1567798 h 2359726"/>
                <a:gd name="connsiteX74" fmla="*/ 1273635 w 2724622"/>
                <a:gd name="connsiteY74" fmla="*/ 1276874 h 2359726"/>
                <a:gd name="connsiteX75" fmla="*/ 483620 w 2724622"/>
                <a:gd name="connsiteY75" fmla="*/ 1276874 h 2359726"/>
                <a:gd name="connsiteX76" fmla="*/ 483620 w 2724622"/>
                <a:gd name="connsiteY76" fmla="*/ 1567798 h 2359726"/>
                <a:gd name="connsiteX77" fmla="*/ 628807 w 2724622"/>
                <a:gd name="connsiteY77" fmla="*/ 1567798 h 2359726"/>
                <a:gd name="connsiteX78" fmla="*/ 741577 w 2724622"/>
                <a:gd name="connsiteY78" fmla="*/ 1616303 h 2359726"/>
                <a:gd name="connsiteX79" fmla="*/ 773868 w 2724622"/>
                <a:gd name="connsiteY79" fmla="*/ 1713205 h 2359726"/>
                <a:gd name="connsiteX80" fmla="*/ 773868 w 2724622"/>
                <a:gd name="connsiteY80" fmla="*/ 2198150 h 2359726"/>
                <a:gd name="connsiteX81" fmla="*/ 741577 w 2724622"/>
                <a:gd name="connsiteY81" fmla="*/ 2311221 h 2359726"/>
                <a:gd name="connsiteX82" fmla="*/ 628807 w 2724622"/>
                <a:gd name="connsiteY82" fmla="*/ 2359726 h 2359726"/>
                <a:gd name="connsiteX83" fmla="*/ 145061 w 2724622"/>
                <a:gd name="connsiteY83" fmla="*/ 2359726 h 2359726"/>
                <a:gd name="connsiteX84" fmla="*/ 48312 w 2724622"/>
                <a:gd name="connsiteY84" fmla="*/ 2311221 h 2359726"/>
                <a:gd name="connsiteX85" fmla="*/ 0 w 2724622"/>
                <a:gd name="connsiteY85" fmla="*/ 2198150 h 2359726"/>
                <a:gd name="connsiteX86" fmla="*/ 0 w 2724622"/>
                <a:gd name="connsiteY86" fmla="*/ 1713205 h 2359726"/>
                <a:gd name="connsiteX87" fmla="*/ 48312 w 2724622"/>
                <a:gd name="connsiteY87" fmla="*/ 1616303 h 2359726"/>
                <a:gd name="connsiteX88" fmla="*/ 145061 w 2724622"/>
                <a:gd name="connsiteY88" fmla="*/ 1567798 h 2359726"/>
                <a:gd name="connsiteX89" fmla="*/ 290248 w 2724622"/>
                <a:gd name="connsiteY89" fmla="*/ 1567798 h 2359726"/>
                <a:gd name="connsiteX90" fmla="*/ 290248 w 2724622"/>
                <a:gd name="connsiteY90" fmla="*/ 1276874 h 2359726"/>
                <a:gd name="connsiteX91" fmla="*/ 354705 w 2724622"/>
                <a:gd name="connsiteY91" fmla="*/ 1131358 h 2359726"/>
                <a:gd name="connsiteX92" fmla="*/ 483620 w 2724622"/>
                <a:gd name="connsiteY92" fmla="*/ 1082852 h 2359726"/>
                <a:gd name="connsiteX93" fmla="*/ 1273635 w 2724622"/>
                <a:gd name="connsiteY93" fmla="*/ 1082852 h 2359726"/>
                <a:gd name="connsiteX94" fmla="*/ 1273635 w 2724622"/>
                <a:gd name="connsiteY94" fmla="*/ 791929 h 2359726"/>
                <a:gd name="connsiteX95" fmla="*/ 1128574 w 2724622"/>
                <a:gd name="connsiteY95" fmla="*/ 791929 h 2359726"/>
                <a:gd name="connsiteX96" fmla="*/ 1015679 w 2724622"/>
                <a:gd name="connsiteY96" fmla="*/ 743423 h 2359726"/>
                <a:gd name="connsiteX97" fmla="*/ 983387 w 2724622"/>
                <a:gd name="connsiteY97" fmla="*/ 646521 h 2359726"/>
                <a:gd name="connsiteX98" fmla="*/ 983387 w 2724622"/>
                <a:gd name="connsiteY98" fmla="*/ 145517 h 2359726"/>
                <a:gd name="connsiteX99" fmla="*/ 1015679 w 2724622"/>
                <a:gd name="connsiteY99" fmla="*/ 48506 h 2359726"/>
                <a:gd name="connsiteX100" fmla="*/ 1128574 w 2724622"/>
                <a:gd name="connsiteY100" fmla="*/ 0 h 235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24622" h="2359726">
                  <a:moveTo>
                    <a:pt x="1181769" y="1683004"/>
                  </a:moveTo>
                  <a:cubicBezTo>
                    <a:pt x="1130980" y="1683004"/>
                    <a:pt x="1089808" y="1724176"/>
                    <a:pt x="1089808" y="1774965"/>
                  </a:cubicBezTo>
                  <a:lnTo>
                    <a:pt x="1089808" y="2163528"/>
                  </a:lnTo>
                  <a:cubicBezTo>
                    <a:pt x="1089808" y="2214317"/>
                    <a:pt x="1130980" y="2255489"/>
                    <a:pt x="1181769" y="2255489"/>
                  </a:cubicBezTo>
                  <a:lnTo>
                    <a:pt x="1549602" y="2255489"/>
                  </a:lnTo>
                  <a:cubicBezTo>
                    <a:pt x="1600391" y="2255489"/>
                    <a:pt x="1641563" y="2214317"/>
                    <a:pt x="1641563" y="2163528"/>
                  </a:cubicBezTo>
                  <a:lnTo>
                    <a:pt x="1641563" y="1774965"/>
                  </a:lnTo>
                  <a:cubicBezTo>
                    <a:pt x="1641563" y="1724176"/>
                    <a:pt x="1600391" y="1683004"/>
                    <a:pt x="1549602" y="1683004"/>
                  </a:cubicBezTo>
                  <a:close/>
                  <a:moveTo>
                    <a:pt x="195793" y="1683004"/>
                  </a:moveTo>
                  <a:cubicBezTo>
                    <a:pt x="145004" y="1683004"/>
                    <a:pt x="103832" y="1724176"/>
                    <a:pt x="103832" y="1774965"/>
                  </a:cubicBezTo>
                  <a:lnTo>
                    <a:pt x="103832" y="2163528"/>
                  </a:lnTo>
                  <a:cubicBezTo>
                    <a:pt x="103832" y="2214317"/>
                    <a:pt x="145004" y="2255489"/>
                    <a:pt x="195793" y="2255489"/>
                  </a:cubicBezTo>
                  <a:lnTo>
                    <a:pt x="563626" y="2255489"/>
                  </a:lnTo>
                  <a:cubicBezTo>
                    <a:pt x="614415" y="2255489"/>
                    <a:pt x="655587" y="2214317"/>
                    <a:pt x="655587" y="2163528"/>
                  </a:cubicBezTo>
                  <a:lnTo>
                    <a:pt x="655587" y="1774965"/>
                  </a:lnTo>
                  <a:cubicBezTo>
                    <a:pt x="655587" y="1724176"/>
                    <a:pt x="614415" y="1683004"/>
                    <a:pt x="563626" y="1683004"/>
                  </a:cubicBezTo>
                  <a:close/>
                  <a:moveTo>
                    <a:pt x="2167745" y="1677975"/>
                  </a:moveTo>
                  <a:cubicBezTo>
                    <a:pt x="2116956" y="1677975"/>
                    <a:pt x="2075784" y="1719147"/>
                    <a:pt x="2075784" y="1769936"/>
                  </a:cubicBezTo>
                  <a:lnTo>
                    <a:pt x="2075784" y="2158499"/>
                  </a:lnTo>
                  <a:cubicBezTo>
                    <a:pt x="2075784" y="2209288"/>
                    <a:pt x="2116956" y="2250460"/>
                    <a:pt x="2167745" y="2250460"/>
                  </a:cubicBezTo>
                  <a:lnTo>
                    <a:pt x="2535578" y="2250460"/>
                  </a:lnTo>
                  <a:cubicBezTo>
                    <a:pt x="2586367" y="2250460"/>
                    <a:pt x="2627539" y="2209288"/>
                    <a:pt x="2627539" y="2158499"/>
                  </a:cubicBezTo>
                  <a:lnTo>
                    <a:pt x="2627539" y="1769936"/>
                  </a:lnTo>
                  <a:cubicBezTo>
                    <a:pt x="2627539" y="1719147"/>
                    <a:pt x="2586367" y="1677975"/>
                    <a:pt x="2535578" y="1677975"/>
                  </a:cubicBezTo>
                  <a:close/>
                  <a:moveTo>
                    <a:pt x="1178394" y="102363"/>
                  </a:moveTo>
                  <a:cubicBezTo>
                    <a:pt x="1127605" y="102363"/>
                    <a:pt x="1086433" y="143535"/>
                    <a:pt x="1086433" y="194324"/>
                  </a:cubicBezTo>
                  <a:lnTo>
                    <a:pt x="1086433" y="582887"/>
                  </a:lnTo>
                  <a:cubicBezTo>
                    <a:pt x="1086433" y="633676"/>
                    <a:pt x="1127605" y="674848"/>
                    <a:pt x="1178394" y="674848"/>
                  </a:cubicBezTo>
                  <a:lnTo>
                    <a:pt x="1546227" y="674848"/>
                  </a:lnTo>
                  <a:cubicBezTo>
                    <a:pt x="1597016" y="674848"/>
                    <a:pt x="1638188" y="633676"/>
                    <a:pt x="1638188" y="582887"/>
                  </a:cubicBezTo>
                  <a:lnTo>
                    <a:pt x="1638188" y="194324"/>
                  </a:lnTo>
                  <a:cubicBezTo>
                    <a:pt x="1638188" y="143535"/>
                    <a:pt x="1597016" y="102363"/>
                    <a:pt x="1546227" y="102363"/>
                  </a:cubicBezTo>
                  <a:close/>
                  <a:moveTo>
                    <a:pt x="1128574" y="0"/>
                  </a:moveTo>
                  <a:cubicBezTo>
                    <a:pt x="1612194" y="0"/>
                    <a:pt x="1612194" y="0"/>
                    <a:pt x="1612194" y="0"/>
                  </a:cubicBezTo>
                  <a:cubicBezTo>
                    <a:pt x="1644486" y="0"/>
                    <a:pt x="1692797" y="16169"/>
                    <a:pt x="1708943" y="48506"/>
                  </a:cubicBezTo>
                  <a:cubicBezTo>
                    <a:pt x="1741235" y="80843"/>
                    <a:pt x="1757255" y="113180"/>
                    <a:pt x="1757255" y="145517"/>
                  </a:cubicBezTo>
                  <a:cubicBezTo>
                    <a:pt x="1757255" y="646521"/>
                    <a:pt x="1757255" y="646521"/>
                    <a:pt x="1757255" y="646521"/>
                  </a:cubicBezTo>
                  <a:cubicBezTo>
                    <a:pt x="1757255" y="678858"/>
                    <a:pt x="1741235" y="711195"/>
                    <a:pt x="1708943" y="743423"/>
                  </a:cubicBezTo>
                  <a:cubicBezTo>
                    <a:pt x="1692797" y="775760"/>
                    <a:pt x="1644486" y="791929"/>
                    <a:pt x="1612194" y="791929"/>
                  </a:cubicBezTo>
                  <a:cubicBezTo>
                    <a:pt x="1467133" y="791929"/>
                    <a:pt x="1467133" y="791929"/>
                    <a:pt x="1467133" y="791929"/>
                  </a:cubicBezTo>
                  <a:cubicBezTo>
                    <a:pt x="1467133" y="1082852"/>
                    <a:pt x="1467133" y="1082852"/>
                    <a:pt x="1467133" y="1082852"/>
                  </a:cubicBezTo>
                  <a:cubicBezTo>
                    <a:pt x="2241001" y="1082852"/>
                    <a:pt x="2241001" y="1082852"/>
                    <a:pt x="2241001" y="1082852"/>
                  </a:cubicBezTo>
                  <a:cubicBezTo>
                    <a:pt x="2289313" y="1082852"/>
                    <a:pt x="2337751" y="1099021"/>
                    <a:pt x="2386063" y="1131358"/>
                  </a:cubicBezTo>
                  <a:cubicBezTo>
                    <a:pt x="2418354" y="1179863"/>
                    <a:pt x="2434374" y="1228369"/>
                    <a:pt x="2434374" y="1276874"/>
                  </a:cubicBezTo>
                  <a:cubicBezTo>
                    <a:pt x="2434374" y="1567798"/>
                    <a:pt x="2434374" y="1567798"/>
                    <a:pt x="2434374" y="1567798"/>
                  </a:cubicBezTo>
                  <a:cubicBezTo>
                    <a:pt x="2579561" y="1567798"/>
                    <a:pt x="2579561" y="1567798"/>
                    <a:pt x="2579561" y="1567798"/>
                  </a:cubicBezTo>
                  <a:cubicBezTo>
                    <a:pt x="2627873" y="1567798"/>
                    <a:pt x="2660165" y="1583966"/>
                    <a:pt x="2692330" y="1616303"/>
                  </a:cubicBezTo>
                  <a:cubicBezTo>
                    <a:pt x="2724622" y="1648531"/>
                    <a:pt x="2724622" y="1680868"/>
                    <a:pt x="2724622" y="1713205"/>
                  </a:cubicBezTo>
                  <a:cubicBezTo>
                    <a:pt x="2724622" y="2198150"/>
                    <a:pt x="2724622" y="2198150"/>
                    <a:pt x="2724622" y="2198150"/>
                  </a:cubicBezTo>
                  <a:cubicBezTo>
                    <a:pt x="2724622" y="2246547"/>
                    <a:pt x="2724622" y="2278884"/>
                    <a:pt x="2692330" y="2311221"/>
                  </a:cubicBezTo>
                  <a:cubicBezTo>
                    <a:pt x="2660165" y="2343558"/>
                    <a:pt x="2627873" y="2359726"/>
                    <a:pt x="2579561" y="2359726"/>
                  </a:cubicBezTo>
                  <a:cubicBezTo>
                    <a:pt x="2095815" y="2359726"/>
                    <a:pt x="2095815" y="2359726"/>
                    <a:pt x="2095815" y="2359726"/>
                  </a:cubicBezTo>
                  <a:cubicBezTo>
                    <a:pt x="2063649" y="2359726"/>
                    <a:pt x="2015211" y="2343558"/>
                    <a:pt x="1999191" y="2311221"/>
                  </a:cubicBezTo>
                  <a:cubicBezTo>
                    <a:pt x="1966900" y="2278884"/>
                    <a:pt x="1950754" y="2246547"/>
                    <a:pt x="1950754" y="2198150"/>
                  </a:cubicBezTo>
                  <a:cubicBezTo>
                    <a:pt x="1950754" y="1713205"/>
                    <a:pt x="1950754" y="1713205"/>
                    <a:pt x="1950754" y="1713205"/>
                  </a:cubicBezTo>
                  <a:cubicBezTo>
                    <a:pt x="1950754" y="1680868"/>
                    <a:pt x="1966900" y="1648531"/>
                    <a:pt x="1999191" y="1616303"/>
                  </a:cubicBezTo>
                  <a:cubicBezTo>
                    <a:pt x="2015211" y="1583966"/>
                    <a:pt x="2063649" y="1567798"/>
                    <a:pt x="2095815" y="1567798"/>
                  </a:cubicBezTo>
                  <a:cubicBezTo>
                    <a:pt x="2241001" y="1567798"/>
                    <a:pt x="2241001" y="1567798"/>
                    <a:pt x="2241001" y="1567798"/>
                  </a:cubicBezTo>
                  <a:cubicBezTo>
                    <a:pt x="2241001" y="1276874"/>
                    <a:pt x="2241001" y="1276874"/>
                    <a:pt x="2241001" y="1276874"/>
                  </a:cubicBezTo>
                  <a:cubicBezTo>
                    <a:pt x="1467133" y="1276874"/>
                    <a:pt x="1467133" y="1276874"/>
                    <a:pt x="1467133" y="1276874"/>
                  </a:cubicBezTo>
                  <a:cubicBezTo>
                    <a:pt x="1467133" y="1567798"/>
                    <a:pt x="1467133" y="1567798"/>
                    <a:pt x="1467133" y="1567798"/>
                  </a:cubicBezTo>
                  <a:cubicBezTo>
                    <a:pt x="1612194" y="1567798"/>
                    <a:pt x="1612194" y="1567798"/>
                    <a:pt x="1612194" y="1567798"/>
                  </a:cubicBezTo>
                  <a:cubicBezTo>
                    <a:pt x="1644486" y="1567798"/>
                    <a:pt x="1692797" y="1583966"/>
                    <a:pt x="1708943" y="1616303"/>
                  </a:cubicBezTo>
                  <a:cubicBezTo>
                    <a:pt x="1741235" y="1648531"/>
                    <a:pt x="1757255" y="1680868"/>
                    <a:pt x="1757255" y="1713205"/>
                  </a:cubicBezTo>
                  <a:cubicBezTo>
                    <a:pt x="1757255" y="2198150"/>
                    <a:pt x="1757255" y="2198150"/>
                    <a:pt x="1757255" y="2198150"/>
                  </a:cubicBezTo>
                  <a:cubicBezTo>
                    <a:pt x="1757255" y="2246547"/>
                    <a:pt x="1741235" y="2278884"/>
                    <a:pt x="1708943" y="2311221"/>
                  </a:cubicBezTo>
                  <a:cubicBezTo>
                    <a:pt x="1692797" y="2343558"/>
                    <a:pt x="1644486" y="2359726"/>
                    <a:pt x="1612194" y="2359726"/>
                  </a:cubicBezTo>
                  <a:cubicBezTo>
                    <a:pt x="1128574" y="2359726"/>
                    <a:pt x="1128574" y="2359726"/>
                    <a:pt x="1128574" y="2359726"/>
                  </a:cubicBezTo>
                  <a:cubicBezTo>
                    <a:pt x="1080136" y="2359726"/>
                    <a:pt x="1047970" y="2343558"/>
                    <a:pt x="1015679" y="2311221"/>
                  </a:cubicBezTo>
                  <a:cubicBezTo>
                    <a:pt x="983387" y="2278884"/>
                    <a:pt x="983387" y="2246547"/>
                    <a:pt x="983387" y="2198150"/>
                  </a:cubicBezTo>
                  <a:cubicBezTo>
                    <a:pt x="983387" y="1713205"/>
                    <a:pt x="983387" y="1713205"/>
                    <a:pt x="983387" y="1713205"/>
                  </a:cubicBezTo>
                  <a:cubicBezTo>
                    <a:pt x="983387" y="1680868"/>
                    <a:pt x="983387" y="1648531"/>
                    <a:pt x="1015679" y="1616303"/>
                  </a:cubicBezTo>
                  <a:cubicBezTo>
                    <a:pt x="1047970" y="1583966"/>
                    <a:pt x="1080136" y="1567798"/>
                    <a:pt x="1128574" y="1567798"/>
                  </a:cubicBezTo>
                  <a:cubicBezTo>
                    <a:pt x="1273635" y="1567798"/>
                    <a:pt x="1273635" y="1567798"/>
                    <a:pt x="1273635" y="1567798"/>
                  </a:cubicBezTo>
                  <a:cubicBezTo>
                    <a:pt x="1273635" y="1276874"/>
                    <a:pt x="1273635" y="1276874"/>
                    <a:pt x="1273635" y="1276874"/>
                  </a:cubicBezTo>
                  <a:cubicBezTo>
                    <a:pt x="483620" y="1276874"/>
                    <a:pt x="483620" y="1276874"/>
                    <a:pt x="483620" y="1276874"/>
                  </a:cubicBezTo>
                  <a:cubicBezTo>
                    <a:pt x="483620" y="1567798"/>
                    <a:pt x="483620" y="1567798"/>
                    <a:pt x="483620" y="1567798"/>
                  </a:cubicBezTo>
                  <a:cubicBezTo>
                    <a:pt x="628807" y="1567798"/>
                    <a:pt x="628807" y="1567798"/>
                    <a:pt x="628807" y="1567798"/>
                  </a:cubicBezTo>
                  <a:cubicBezTo>
                    <a:pt x="677119" y="1567798"/>
                    <a:pt x="709411" y="1583966"/>
                    <a:pt x="741577" y="1616303"/>
                  </a:cubicBezTo>
                  <a:cubicBezTo>
                    <a:pt x="773868" y="1648531"/>
                    <a:pt x="773868" y="1680868"/>
                    <a:pt x="773868" y="1713205"/>
                  </a:cubicBezTo>
                  <a:cubicBezTo>
                    <a:pt x="773868" y="2198150"/>
                    <a:pt x="773868" y="2198150"/>
                    <a:pt x="773868" y="2198150"/>
                  </a:cubicBezTo>
                  <a:cubicBezTo>
                    <a:pt x="773868" y="2246547"/>
                    <a:pt x="773868" y="2278884"/>
                    <a:pt x="741577" y="2311221"/>
                  </a:cubicBezTo>
                  <a:cubicBezTo>
                    <a:pt x="709411" y="2343558"/>
                    <a:pt x="677119" y="2359726"/>
                    <a:pt x="628807" y="2359726"/>
                  </a:cubicBezTo>
                  <a:cubicBezTo>
                    <a:pt x="145061" y="2359726"/>
                    <a:pt x="145061" y="2359726"/>
                    <a:pt x="145061" y="2359726"/>
                  </a:cubicBezTo>
                  <a:cubicBezTo>
                    <a:pt x="112895" y="2359726"/>
                    <a:pt x="64457" y="2343558"/>
                    <a:pt x="48312" y="2311221"/>
                  </a:cubicBezTo>
                  <a:cubicBezTo>
                    <a:pt x="16146" y="2278884"/>
                    <a:pt x="0" y="2246547"/>
                    <a:pt x="0" y="2198150"/>
                  </a:cubicBezTo>
                  <a:cubicBezTo>
                    <a:pt x="0" y="1713205"/>
                    <a:pt x="0" y="1713205"/>
                    <a:pt x="0" y="1713205"/>
                  </a:cubicBezTo>
                  <a:cubicBezTo>
                    <a:pt x="0" y="1680868"/>
                    <a:pt x="16146" y="1648531"/>
                    <a:pt x="48312" y="1616303"/>
                  </a:cubicBezTo>
                  <a:cubicBezTo>
                    <a:pt x="64457" y="1583966"/>
                    <a:pt x="112895" y="1567798"/>
                    <a:pt x="145061" y="1567798"/>
                  </a:cubicBezTo>
                  <a:cubicBezTo>
                    <a:pt x="290248" y="1567798"/>
                    <a:pt x="290248" y="1567798"/>
                    <a:pt x="290248" y="1567798"/>
                  </a:cubicBezTo>
                  <a:cubicBezTo>
                    <a:pt x="290248" y="1276874"/>
                    <a:pt x="290248" y="1276874"/>
                    <a:pt x="290248" y="1276874"/>
                  </a:cubicBezTo>
                  <a:cubicBezTo>
                    <a:pt x="290248" y="1228369"/>
                    <a:pt x="306268" y="1179863"/>
                    <a:pt x="354705" y="1131358"/>
                  </a:cubicBezTo>
                  <a:cubicBezTo>
                    <a:pt x="386871" y="1099021"/>
                    <a:pt x="435309" y="1082852"/>
                    <a:pt x="483620" y="1082852"/>
                  </a:cubicBezTo>
                  <a:cubicBezTo>
                    <a:pt x="1273635" y="1082852"/>
                    <a:pt x="1273635" y="1082852"/>
                    <a:pt x="1273635" y="1082852"/>
                  </a:cubicBezTo>
                  <a:cubicBezTo>
                    <a:pt x="1273635" y="791929"/>
                    <a:pt x="1273635" y="791929"/>
                    <a:pt x="1273635" y="791929"/>
                  </a:cubicBezTo>
                  <a:cubicBezTo>
                    <a:pt x="1128574" y="791929"/>
                    <a:pt x="1128574" y="791929"/>
                    <a:pt x="1128574" y="791929"/>
                  </a:cubicBezTo>
                  <a:cubicBezTo>
                    <a:pt x="1080136" y="791929"/>
                    <a:pt x="1047970" y="775760"/>
                    <a:pt x="1015679" y="743423"/>
                  </a:cubicBezTo>
                  <a:cubicBezTo>
                    <a:pt x="983387" y="711195"/>
                    <a:pt x="983387" y="678858"/>
                    <a:pt x="983387" y="646521"/>
                  </a:cubicBezTo>
                  <a:cubicBezTo>
                    <a:pt x="983387" y="145517"/>
                    <a:pt x="983387" y="145517"/>
                    <a:pt x="983387" y="145517"/>
                  </a:cubicBezTo>
                  <a:cubicBezTo>
                    <a:pt x="983387" y="113180"/>
                    <a:pt x="983387" y="80843"/>
                    <a:pt x="1015679" y="48506"/>
                  </a:cubicBezTo>
                  <a:cubicBezTo>
                    <a:pt x="1047970" y="16169"/>
                    <a:pt x="1080136" y="0"/>
                    <a:pt x="1128574" y="0"/>
                  </a:cubicBezTo>
                  <a:close/>
                </a:path>
              </a:pathLst>
            </a:custGeom>
            <a:solidFill>
              <a:srgbClr val="00BEDD"/>
            </a:solidFill>
            <a:ln w="12700">
              <a:miter lim="400000"/>
            </a:ln>
          </p:spPr>
          <p:txBody>
            <a:bodyPr wrap="square" lIns="45719" rIns="45719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09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Babel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85" y="1873170"/>
            <a:ext cx="9328629" cy="3111660"/>
          </a:xfrm>
          <a:prstGeom prst="rect">
            <a:avLst/>
          </a:prstGeom>
        </p:spPr>
      </p:pic>
      <p:sp>
        <p:nvSpPr>
          <p:cNvPr id="11" name="爆炸形 2 10"/>
          <p:cNvSpPr/>
          <p:nvPr/>
        </p:nvSpPr>
        <p:spPr>
          <a:xfrm>
            <a:off x="5278168" y="186375"/>
            <a:ext cx="5730845" cy="2375755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Do you know preset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 err="1">
                <a:solidFill>
                  <a:schemeClr val="bg1"/>
                </a:solidFill>
              </a:rPr>
              <a:t>plugn</a:t>
            </a:r>
            <a:r>
              <a:rPr lang="zh-CN" altLang="en-US" dirty="0">
                <a:solidFill>
                  <a:schemeClr val="bg1"/>
                </a:solidFill>
              </a:rPr>
              <a:t>的区别</a:t>
            </a:r>
          </a:p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46907" y="5631255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install babel-cli –g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Babel </a:t>
            </a:r>
            <a:r>
              <a:rPr lang="zh-CN" altLang="en-US" dirty="0" smtClean="0">
                <a:solidFill>
                  <a:schemeClr val="bg1"/>
                </a:solidFill>
              </a:rPr>
              <a:t>配置文件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Babel</a:t>
            </a:r>
            <a:r>
              <a:rPr lang="zh-CN" altLang="en-US" dirty="0" smtClean="0">
                <a:solidFill>
                  <a:schemeClr val="bg1"/>
                </a:solidFill>
              </a:rPr>
              <a:t>编译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4865454" y="4050158"/>
            <a:ext cx="2392341" cy="923330"/>
            <a:chOff x="4865454" y="4050158"/>
            <a:chExt cx="2392341" cy="923330"/>
          </a:xfrm>
        </p:grpSpPr>
        <p:sp>
          <p:nvSpPr>
            <p:cNvPr id="26" name="文本框 25"/>
            <p:cNvSpPr txBox="1"/>
            <p:nvPr/>
          </p:nvSpPr>
          <p:spPr>
            <a:xfrm>
              <a:off x="4865454" y="4511823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前端组件化方案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908886" y="1378286"/>
            <a:ext cx="2374228" cy="2374228"/>
            <a:chOff x="4908886" y="1378286"/>
            <a:chExt cx="2374228" cy="2374228"/>
          </a:xfrm>
        </p:grpSpPr>
        <p:grpSp>
          <p:nvGrpSpPr>
            <p:cNvPr id="23" name="组合 22"/>
            <p:cNvGrpSpPr/>
            <p:nvPr/>
          </p:nvGrpSpPr>
          <p:grpSpPr>
            <a:xfrm>
              <a:off x="4908886" y="1378286"/>
              <a:ext cx="2374228" cy="23742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任意多边形 69"/>
            <p:cNvSpPr/>
            <p:nvPr/>
          </p:nvSpPr>
          <p:spPr>
            <a:xfrm>
              <a:off x="5636030" y="2097958"/>
              <a:ext cx="921849" cy="798390"/>
            </a:xfrm>
            <a:custGeom>
              <a:avLst/>
              <a:gdLst>
                <a:gd name="connsiteX0" fmla="*/ 1181769 w 2724622"/>
                <a:gd name="connsiteY0" fmla="*/ 1683004 h 2359726"/>
                <a:gd name="connsiteX1" fmla="*/ 1089808 w 2724622"/>
                <a:gd name="connsiteY1" fmla="*/ 1774965 h 2359726"/>
                <a:gd name="connsiteX2" fmla="*/ 1089808 w 2724622"/>
                <a:gd name="connsiteY2" fmla="*/ 2163528 h 2359726"/>
                <a:gd name="connsiteX3" fmla="*/ 1181769 w 2724622"/>
                <a:gd name="connsiteY3" fmla="*/ 2255489 h 2359726"/>
                <a:gd name="connsiteX4" fmla="*/ 1549602 w 2724622"/>
                <a:gd name="connsiteY4" fmla="*/ 2255489 h 2359726"/>
                <a:gd name="connsiteX5" fmla="*/ 1641563 w 2724622"/>
                <a:gd name="connsiteY5" fmla="*/ 2163528 h 2359726"/>
                <a:gd name="connsiteX6" fmla="*/ 1641563 w 2724622"/>
                <a:gd name="connsiteY6" fmla="*/ 1774965 h 2359726"/>
                <a:gd name="connsiteX7" fmla="*/ 1549602 w 2724622"/>
                <a:gd name="connsiteY7" fmla="*/ 1683004 h 2359726"/>
                <a:gd name="connsiteX8" fmla="*/ 195793 w 2724622"/>
                <a:gd name="connsiteY8" fmla="*/ 1683004 h 2359726"/>
                <a:gd name="connsiteX9" fmla="*/ 103832 w 2724622"/>
                <a:gd name="connsiteY9" fmla="*/ 1774965 h 2359726"/>
                <a:gd name="connsiteX10" fmla="*/ 103832 w 2724622"/>
                <a:gd name="connsiteY10" fmla="*/ 2163528 h 2359726"/>
                <a:gd name="connsiteX11" fmla="*/ 195793 w 2724622"/>
                <a:gd name="connsiteY11" fmla="*/ 2255489 h 2359726"/>
                <a:gd name="connsiteX12" fmla="*/ 563626 w 2724622"/>
                <a:gd name="connsiteY12" fmla="*/ 2255489 h 2359726"/>
                <a:gd name="connsiteX13" fmla="*/ 655587 w 2724622"/>
                <a:gd name="connsiteY13" fmla="*/ 2163528 h 2359726"/>
                <a:gd name="connsiteX14" fmla="*/ 655587 w 2724622"/>
                <a:gd name="connsiteY14" fmla="*/ 1774965 h 2359726"/>
                <a:gd name="connsiteX15" fmla="*/ 563626 w 2724622"/>
                <a:gd name="connsiteY15" fmla="*/ 1683004 h 2359726"/>
                <a:gd name="connsiteX16" fmla="*/ 2167745 w 2724622"/>
                <a:gd name="connsiteY16" fmla="*/ 1677975 h 2359726"/>
                <a:gd name="connsiteX17" fmla="*/ 2075784 w 2724622"/>
                <a:gd name="connsiteY17" fmla="*/ 1769936 h 2359726"/>
                <a:gd name="connsiteX18" fmla="*/ 2075784 w 2724622"/>
                <a:gd name="connsiteY18" fmla="*/ 2158499 h 2359726"/>
                <a:gd name="connsiteX19" fmla="*/ 2167745 w 2724622"/>
                <a:gd name="connsiteY19" fmla="*/ 2250460 h 2359726"/>
                <a:gd name="connsiteX20" fmla="*/ 2535578 w 2724622"/>
                <a:gd name="connsiteY20" fmla="*/ 2250460 h 2359726"/>
                <a:gd name="connsiteX21" fmla="*/ 2627539 w 2724622"/>
                <a:gd name="connsiteY21" fmla="*/ 2158499 h 2359726"/>
                <a:gd name="connsiteX22" fmla="*/ 2627539 w 2724622"/>
                <a:gd name="connsiteY22" fmla="*/ 1769936 h 2359726"/>
                <a:gd name="connsiteX23" fmla="*/ 2535578 w 2724622"/>
                <a:gd name="connsiteY23" fmla="*/ 1677975 h 2359726"/>
                <a:gd name="connsiteX24" fmla="*/ 1178394 w 2724622"/>
                <a:gd name="connsiteY24" fmla="*/ 102363 h 2359726"/>
                <a:gd name="connsiteX25" fmla="*/ 1086433 w 2724622"/>
                <a:gd name="connsiteY25" fmla="*/ 194324 h 2359726"/>
                <a:gd name="connsiteX26" fmla="*/ 1086433 w 2724622"/>
                <a:gd name="connsiteY26" fmla="*/ 582887 h 2359726"/>
                <a:gd name="connsiteX27" fmla="*/ 1178394 w 2724622"/>
                <a:gd name="connsiteY27" fmla="*/ 674848 h 2359726"/>
                <a:gd name="connsiteX28" fmla="*/ 1546227 w 2724622"/>
                <a:gd name="connsiteY28" fmla="*/ 674848 h 2359726"/>
                <a:gd name="connsiteX29" fmla="*/ 1638188 w 2724622"/>
                <a:gd name="connsiteY29" fmla="*/ 582887 h 2359726"/>
                <a:gd name="connsiteX30" fmla="*/ 1638188 w 2724622"/>
                <a:gd name="connsiteY30" fmla="*/ 194324 h 2359726"/>
                <a:gd name="connsiteX31" fmla="*/ 1546227 w 2724622"/>
                <a:gd name="connsiteY31" fmla="*/ 102363 h 2359726"/>
                <a:gd name="connsiteX32" fmla="*/ 1128574 w 2724622"/>
                <a:gd name="connsiteY32" fmla="*/ 0 h 2359726"/>
                <a:gd name="connsiteX33" fmla="*/ 1612194 w 2724622"/>
                <a:gd name="connsiteY33" fmla="*/ 0 h 2359726"/>
                <a:gd name="connsiteX34" fmla="*/ 1708943 w 2724622"/>
                <a:gd name="connsiteY34" fmla="*/ 48506 h 2359726"/>
                <a:gd name="connsiteX35" fmla="*/ 1757255 w 2724622"/>
                <a:gd name="connsiteY35" fmla="*/ 145517 h 2359726"/>
                <a:gd name="connsiteX36" fmla="*/ 1757255 w 2724622"/>
                <a:gd name="connsiteY36" fmla="*/ 646521 h 2359726"/>
                <a:gd name="connsiteX37" fmla="*/ 1708943 w 2724622"/>
                <a:gd name="connsiteY37" fmla="*/ 743423 h 2359726"/>
                <a:gd name="connsiteX38" fmla="*/ 1612194 w 2724622"/>
                <a:gd name="connsiteY38" fmla="*/ 791929 h 2359726"/>
                <a:gd name="connsiteX39" fmla="*/ 1467133 w 2724622"/>
                <a:gd name="connsiteY39" fmla="*/ 791929 h 2359726"/>
                <a:gd name="connsiteX40" fmla="*/ 1467133 w 2724622"/>
                <a:gd name="connsiteY40" fmla="*/ 1082852 h 2359726"/>
                <a:gd name="connsiteX41" fmla="*/ 2241001 w 2724622"/>
                <a:gd name="connsiteY41" fmla="*/ 1082852 h 2359726"/>
                <a:gd name="connsiteX42" fmla="*/ 2386063 w 2724622"/>
                <a:gd name="connsiteY42" fmla="*/ 1131358 h 2359726"/>
                <a:gd name="connsiteX43" fmla="*/ 2434374 w 2724622"/>
                <a:gd name="connsiteY43" fmla="*/ 1276874 h 2359726"/>
                <a:gd name="connsiteX44" fmla="*/ 2434374 w 2724622"/>
                <a:gd name="connsiteY44" fmla="*/ 1567798 h 2359726"/>
                <a:gd name="connsiteX45" fmla="*/ 2579561 w 2724622"/>
                <a:gd name="connsiteY45" fmla="*/ 1567798 h 2359726"/>
                <a:gd name="connsiteX46" fmla="*/ 2692330 w 2724622"/>
                <a:gd name="connsiteY46" fmla="*/ 1616303 h 2359726"/>
                <a:gd name="connsiteX47" fmla="*/ 2724622 w 2724622"/>
                <a:gd name="connsiteY47" fmla="*/ 1713205 h 2359726"/>
                <a:gd name="connsiteX48" fmla="*/ 2724622 w 2724622"/>
                <a:gd name="connsiteY48" fmla="*/ 2198150 h 2359726"/>
                <a:gd name="connsiteX49" fmla="*/ 2692330 w 2724622"/>
                <a:gd name="connsiteY49" fmla="*/ 2311221 h 2359726"/>
                <a:gd name="connsiteX50" fmla="*/ 2579561 w 2724622"/>
                <a:gd name="connsiteY50" fmla="*/ 2359726 h 2359726"/>
                <a:gd name="connsiteX51" fmla="*/ 2095815 w 2724622"/>
                <a:gd name="connsiteY51" fmla="*/ 2359726 h 2359726"/>
                <a:gd name="connsiteX52" fmla="*/ 1999191 w 2724622"/>
                <a:gd name="connsiteY52" fmla="*/ 2311221 h 2359726"/>
                <a:gd name="connsiteX53" fmla="*/ 1950754 w 2724622"/>
                <a:gd name="connsiteY53" fmla="*/ 2198150 h 2359726"/>
                <a:gd name="connsiteX54" fmla="*/ 1950754 w 2724622"/>
                <a:gd name="connsiteY54" fmla="*/ 1713205 h 2359726"/>
                <a:gd name="connsiteX55" fmla="*/ 1999191 w 2724622"/>
                <a:gd name="connsiteY55" fmla="*/ 1616303 h 2359726"/>
                <a:gd name="connsiteX56" fmla="*/ 2095815 w 2724622"/>
                <a:gd name="connsiteY56" fmla="*/ 1567798 h 2359726"/>
                <a:gd name="connsiteX57" fmla="*/ 2241001 w 2724622"/>
                <a:gd name="connsiteY57" fmla="*/ 1567798 h 2359726"/>
                <a:gd name="connsiteX58" fmla="*/ 2241001 w 2724622"/>
                <a:gd name="connsiteY58" fmla="*/ 1276874 h 2359726"/>
                <a:gd name="connsiteX59" fmla="*/ 1467133 w 2724622"/>
                <a:gd name="connsiteY59" fmla="*/ 1276874 h 2359726"/>
                <a:gd name="connsiteX60" fmla="*/ 1467133 w 2724622"/>
                <a:gd name="connsiteY60" fmla="*/ 1567798 h 2359726"/>
                <a:gd name="connsiteX61" fmla="*/ 1612194 w 2724622"/>
                <a:gd name="connsiteY61" fmla="*/ 1567798 h 2359726"/>
                <a:gd name="connsiteX62" fmla="*/ 1708943 w 2724622"/>
                <a:gd name="connsiteY62" fmla="*/ 1616303 h 2359726"/>
                <a:gd name="connsiteX63" fmla="*/ 1757255 w 2724622"/>
                <a:gd name="connsiteY63" fmla="*/ 1713205 h 2359726"/>
                <a:gd name="connsiteX64" fmla="*/ 1757255 w 2724622"/>
                <a:gd name="connsiteY64" fmla="*/ 2198150 h 2359726"/>
                <a:gd name="connsiteX65" fmla="*/ 1708943 w 2724622"/>
                <a:gd name="connsiteY65" fmla="*/ 2311221 h 2359726"/>
                <a:gd name="connsiteX66" fmla="*/ 1612194 w 2724622"/>
                <a:gd name="connsiteY66" fmla="*/ 2359726 h 2359726"/>
                <a:gd name="connsiteX67" fmla="*/ 1128574 w 2724622"/>
                <a:gd name="connsiteY67" fmla="*/ 2359726 h 2359726"/>
                <a:gd name="connsiteX68" fmla="*/ 1015679 w 2724622"/>
                <a:gd name="connsiteY68" fmla="*/ 2311221 h 2359726"/>
                <a:gd name="connsiteX69" fmla="*/ 983387 w 2724622"/>
                <a:gd name="connsiteY69" fmla="*/ 2198150 h 2359726"/>
                <a:gd name="connsiteX70" fmla="*/ 983387 w 2724622"/>
                <a:gd name="connsiteY70" fmla="*/ 1713205 h 2359726"/>
                <a:gd name="connsiteX71" fmla="*/ 1015679 w 2724622"/>
                <a:gd name="connsiteY71" fmla="*/ 1616303 h 2359726"/>
                <a:gd name="connsiteX72" fmla="*/ 1128574 w 2724622"/>
                <a:gd name="connsiteY72" fmla="*/ 1567798 h 2359726"/>
                <a:gd name="connsiteX73" fmla="*/ 1273635 w 2724622"/>
                <a:gd name="connsiteY73" fmla="*/ 1567798 h 2359726"/>
                <a:gd name="connsiteX74" fmla="*/ 1273635 w 2724622"/>
                <a:gd name="connsiteY74" fmla="*/ 1276874 h 2359726"/>
                <a:gd name="connsiteX75" fmla="*/ 483620 w 2724622"/>
                <a:gd name="connsiteY75" fmla="*/ 1276874 h 2359726"/>
                <a:gd name="connsiteX76" fmla="*/ 483620 w 2724622"/>
                <a:gd name="connsiteY76" fmla="*/ 1567798 h 2359726"/>
                <a:gd name="connsiteX77" fmla="*/ 628807 w 2724622"/>
                <a:gd name="connsiteY77" fmla="*/ 1567798 h 2359726"/>
                <a:gd name="connsiteX78" fmla="*/ 741577 w 2724622"/>
                <a:gd name="connsiteY78" fmla="*/ 1616303 h 2359726"/>
                <a:gd name="connsiteX79" fmla="*/ 773868 w 2724622"/>
                <a:gd name="connsiteY79" fmla="*/ 1713205 h 2359726"/>
                <a:gd name="connsiteX80" fmla="*/ 773868 w 2724622"/>
                <a:gd name="connsiteY80" fmla="*/ 2198150 h 2359726"/>
                <a:gd name="connsiteX81" fmla="*/ 741577 w 2724622"/>
                <a:gd name="connsiteY81" fmla="*/ 2311221 h 2359726"/>
                <a:gd name="connsiteX82" fmla="*/ 628807 w 2724622"/>
                <a:gd name="connsiteY82" fmla="*/ 2359726 h 2359726"/>
                <a:gd name="connsiteX83" fmla="*/ 145061 w 2724622"/>
                <a:gd name="connsiteY83" fmla="*/ 2359726 h 2359726"/>
                <a:gd name="connsiteX84" fmla="*/ 48312 w 2724622"/>
                <a:gd name="connsiteY84" fmla="*/ 2311221 h 2359726"/>
                <a:gd name="connsiteX85" fmla="*/ 0 w 2724622"/>
                <a:gd name="connsiteY85" fmla="*/ 2198150 h 2359726"/>
                <a:gd name="connsiteX86" fmla="*/ 0 w 2724622"/>
                <a:gd name="connsiteY86" fmla="*/ 1713205 h 2359726"/>
                <a:gd name="connsiteX87" fmla="*/ 48312 w 2724622"/>
                <a:gd name="connsiteY87" fmla="*/ 1616303 h 2359726"/>
                <a:gd name="connsiteX88" fmla="*/ 145061 w 2724622"/>
                <a:gd name="connsiteY88" fmla="*/ 1567798 h 2359726"/>
                <a:gd name="connsiteX89" fmla="*/ 290248 w 2724622"/>
                <a:gd name="connsiteY89" fmla="*/ 1567798 h 2359726"/>
                <a:gd name="connsiteX90" fmla="*/ 290248 w 2724622"/>
                <a:gd name="connsiteY90" fmla="*/ 1276874 h 2359726"/>
                <a:gd name="connsiteX91" fmla="*/ 354705 w 2724622"/>
                <a:gd name="connsiteY91" fmla="*/ 1131358 h 2359726"/>
                <a:gd name="connsiteX92" fmla="*/ 483620 w 2724622"/>
                <a:gd name="connsiteY92" fmla="*/ 1082852 h 2359726"/>
                <a:gd name="connsiteX93" fmla="*/ 1273635 w 2724622"/>
                <a:gd name="connsiteY93" fmla="*/ 1082852 h 2359726"/>
                <a:gd name="connsiteX94" fmla="*/ 1273635 w 2724622"/>
                <a:gd name="connsiteY94" fmla="*/ 791929 h 2359726"/>
                <a:gd name="connsiteX95" fmla="*/ 1128574 w 2724622"/>
                <a:gd name="connsiteY95" fmla="*/ 791929 h 2359726"/>
                <a:gd name="connsiteX96" fmla="*/ 1015679 w 2724622"/>
                <a:gd name="connsiteY96" fmla="*/ 743423 h 2359726"/>
                <a:gd name="connsiteX97" fmla="*/ 983387 w 2724622"/>
                <a:gd name="connsiteY97" fmla="*/ 646521 h 2359726"/>
                <a:gd name="connsiteX98" fmla="*/ 983387 w 2724622"/>
                <a:gd name="connsiteY98" fmla="*/ 145517 h 2359726"/>
                <a:gd name="connsiteX99" fmla="*/ 1015679 w 2724622"/>
                <a:gd name="connsiteY99" fmla="*/ 48506 h 2359726"/>
                <a:gd name="connsiteX100" fmla="*/ 1128574 w 2724622"/>
                <a:gd name="connsiteY100" fmla="*/ 0 h 235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24622" h="2359726">
                  <a:moveTo>
                    <a:pt x="1181769" y="1683004"/>
                  </a:moveTo>
                  <a:cubicBezTo>
                    <a:pt x="1130980" y="1683004"/>
                    <a:pt x="1089808" y="1724176"/>
                    <a:pt x="1089808" y="1774965"/>
                  </a:cubicBezTo>
                  <a:lnTo>
                    <a:pt x="1089808" y="2163528"/>
                  </a:lnTo>
                  <a:cubicBezTo>
                    <a:pt x="1089808" y="2214317"/>
                    <a:pt x="1130980" y="2255489"/>
                    <a:pt x="1181769" y="2255489"/>
                  </a:cubicBezTo>
                  <a:lnTo>
                    <a:pt x="1549602" y="2255489"/>
                  </a:lnTo>
                  <a:cubicBezTo>
                    <a:pt x="1600391" y="2255489"/>
                    <a:pt x="1641563" y="2214317"/>
                    <a:pt x="1641563" y="2163528"/>
                  </a:cubicBezTo>
                  <a:lnTo>
                    <a:pt x="1641563" y="1774965"/>
                  </a:lnTo>
                  <a:cubicBezTo>
                    <a:pt x="1641563" y="1724176"/>
                    <a:pt x="1600391" y="1683004"/>
                    <a:pt x="1549602" y="1683004"/>
                  </a:cubicBezTo>
                  <a:close/>
                  <a:moveTo>
                    <a:pt x="195793" y="1683004"/>
                  </a:moveTo>
                  <a:cubicBezTo>
                    <a:pt x="145004" y="1683004"/>
                    <a:pt x="103832" y="1724176"/>
                    <a:pt x="103832" y="1774965"/>
                  </a:cubicBezTo>
                  <a:lnTo>
                    <a:pt x="103832" y="2163528"/>
                  </a:lnTo>
                  <a:cubicBezTo>
                    <a:pt x="103832" y="2214317"/>
                    <a:pt x="145004" y="2255489"/>
                    <a:pt x="195793" y="2255489"/>
                  </a:cubicBezTo>
                  <a:lnTo>
                    <a:pt x="563626" y="2255489"/>
                  </a:lnTo>
                  <a:cubicBezTo>
                    <a:pt x="614415" y="2255489"/>
                    <a:pt x="655587" y="2214317"/>
                    <a:pt x="655587" y="2163528"/>
                  </a:cubicBezTo>
                  <a:lnTo>
                    <a:pt x="655587" y="1774965"/>
                  </a:lnTo>
                  <a:cubicBezTo>
                    <a:pt x="655587" y="1724176"/>
                    <a:pt x="614415" y="1683004"/>
                    <a:pt x="563626" y="1683004"/>
                  </a:cubicBezTo>
                  <a:close/>
                  <a:moveTo>
                    <a:pt x="2167745" y="1677975"/>
                  </a:moveTo>
                  <a:cubicBezTo>
                    <a:pt x="2116956" y="1677975"/>
                    <a:pt x="2075784" y="1719147"/>
                    <a:pt x="2075784" y="1769936"/>
                  </a:cubicBezTo>
                  <a:lnTo>
                    <a:pt x="2075784" y="2158499"/>
                  </a:lnTo>
                  <a:cubicBezTo>
                    <a:pt x="2075784" y="2209288"/>
                    <a:pt x="2116956" y="2250460"/>
                    <a:pt x="2167745" y="2250460"/>
                  </a:cubicBezTo>
                  <a:lnTo>
                    <a:pt x="2535578" y="2250460"/>
                  </a:lnTo>
                  <a:cubicBezTo>
                    <a:pt x="2586367" y="2250460"/>
                    <a:pt x="2627539" y="2209288"/>
                    <a:pt x="2627539" y="2158499"/>
                  </a:cubicBezTo>
                  <a:lnTo>
                    <a:pt x="2627539" y="1769936"/>
                  </a:lnTo>
                  <a:cubicBezTo>
                    <a:pt x="2627539" y="1719147"/>
                    <a:pt x="2586367" y="1677975"/>
                    <a:pt x="2535578" y="1677975"/>
                  </a:cubicBezTo>
                  <a:close/>
                  <a:moveTo>
                    <a:pt x="1178394" y="102363"/>
                  </a:moveTo>
                  <a:cubicBezTo>
                    <a:pt x="1127605" y="102363"/>
                    <a:pt x="1086433" y="143535"/>
                    <a:pt x="1086433" y="194324"/>
                  </a:cubicBezTo>
                  <a:lnTo>
                    <a:pt x="1086433" y="582887"/>
                  </a:lnTo>
                  <a:cubicBezTo>
                    <a:pt x="1086433" y="633676"/>
                    <a:pt x="1127605" y="674848"/>
                    <a:pt x="1178394" y="674848"/>
                  </a:cubicBezTo>
                  <a:lnTo>
                    <a:pt x="1546227" y="674848"/>
                  </a:lnTo>
                  <a:cubicBezTo>
                    <a:pt x="1597016" y="674848"/>
                    <a:pt x="1638188" y="633676"/>
                    <a:pt x="1638188" y="582887"/>
                  </a:cubicBezTo>
                  <a:lnTo>
                    <a:pt x="1638188" y="194324"/>
                  </a:lnTo>
                  <a:cubicBezTo>
                    <a:pt x="1638188" y="143535"/>
                    <a:pt x="1597016" y="102363"/>
                    <a:pt x="1546227" y="102363"/>
                  </a:cubicBezTo>
                  <a:close/>
                  <a:moveTo>
                    <a:pt x="1128574" y="0"/>
                  </a:moveTo>
                  <a:cubicBezTo>
                    <a:pt x="1612194" y="0"/>
                    <a:pt x="1612194" y="0"/>
                    <a:pt x="1612194" y="0"/>
                  </a:cubicBezTo>
                  <a:cubicBezTo>
                    <a:pt x="1644486" y="0"/>
                    <a:pt x="1692797" y="16169"/>
                    <a:pt x="1708943" y="48506"/>
                  </a:cubicBezTo>
                  <a:cubicBezTo>
                    <a:pt x="1741235" y="80843"/>
                    <a:pt x="1757255" y="113180"/>
                    <a:pt x="1757255" y="145517"/>
                  </a:cubicBezTo>
                  <a:cubicBezTo>
                    <a:pt x="1757255" y="646521"/>
                    <a:pt x="1757255" y="646521"/>
                    <a:pt x="1757255" y="646521"/>
                  </a:cubicBezTo>
                  <a:cubicBezTo>
                    <a:pt x="1757255" y="678858"/>
                    <a:pt x="1741235" y="711195"/>
                    <a:pt x="1708943" y="743423"/>
                  </a:cubicBezTo>
                  <a:cubicBezTo>
                    <a:pt x="1692797" y="775760"/>
                    <a:pt x="1644486" y="791929"/>
                    <a:pt x="1612194" y="791929"/>
                  </a:cubicBezTo>
                  <a:cubicBezTo>
                    <a:pt x="1467133" y="791929"/>
                    <a:pt x="1467133" y="791929"/>
                    <a:pt x="1467133" y="791929"/>
                  </a:cubicBezTo>
                  <a:cubicBezTo>
                    <a:pt x="1467133" y="1082852"/>
                    <a:pt x="1467133" y="1082852"/>
                    <a:pt x="1467133" y="1082852"/>
                  </a:cubicBezTo>
                  <a:cubicBezTo>
                    <a:pt x="2241001" y="1082852"/>
                    <a:pt x="2241001" y="1082852"/>
                    <a:pt x="2241001" y="1082852"/>
                  </a:cubicBezTo>
                  <a:cubicBezTo>
                    <a:pt x="2289313" y="1082852"/>
                    <a:pt x="2337751" y="1099021"/>
                    <a:pt x="2386063" y="1131358"/>
                  </a:cubicBezTo>
                  <a:cubicBezTo>
                    <a:pt x="2418354" y="1179863"/>
                    <a:pt x="2434374" y="1228369"/>
                    <a:pt x="2434374" y="1276874"/>
                  </a:cubicBezTo>
                  <a:cubicBezTo>
                    <a:pt x="2434374" y="1567798"/>
                    <a:pt x="2434374" y="1567798"/>
                    <a:pt x="2434374" y="1567798"/>
                  </a:cubicBezTo>
                  <a:cubicBezTo>
                    <a:pt x="2579561" y="1567798"/>
                    <a:pt x="2579561" y="1567798"/>
                    <a:pt x="2579561" y="1567798"/>
                  </a:cubicBezTo>
                  <a:cubicBezTo>
                    <a:pt x="2627873" y="1567798"/>
                    <a:pt x="2660165" y="1583966"/>
                    <a:pt x="2692330" y="1616303"/>
                  </a:cubicBezTo>
                  <a:cubicBezTo>
                    <a:pt x="2724622" y="1648531"/>
                    <a:pt x="2724622" y="1680868"/>
                    <a:pt x="2724622" y="1713205"/>
                  </a:cubicBezTo>
                  <a:cubicBezTo>
                    <a:pt x="2724622" y="2198150"/>
                    <a:pt x="2724622" y="2198150"/>
                    <a:pt x="2724622" y="2198150"/>
                  </a:cubicBezTo>
                  <a:cubicBezTo>
                    <a:pt x="2724622" y="2246547"/>
                    <a:pt x="2724622" y="2278884"/>
                    <a:pt x="2692330" y="2311221"/>
                  </a:cubicBezTo>
                  <a:cubicBezTo>
                    <a:pt x="2660165" y="2343558"/>
                    <a:pt x="2627873" y="2359726"/>
                    <a:pt x="2579561" y="2359726"/>
                  </a:cubicBezTo>
                  <a:cubicBezTo>
                    <a:pt x="2095815" y="2359726"/>
                    <a:pt x="2095815" y="2359726"/>
                    <a:pt x="2095815" y="2359726"/>
                  </a:cubicBezTo>
                  <a:cubicBezTo>
                    <a:pt x="2063649" y="2359726"/>
                    <a:pt x="2015211" y="2343558"/>
                    <a:pt x="1999191" y="2311221"/>
                  </a:cubicBezTo>
                  <a:cubicBezTo>
                    <a:pt x="1966900" y="2278884"/>
                    <a:pt x="1950754" y="2246547"/>
                    <a:pt x="1950754" y="2198150"/>
                  </a:cubicBezTo>
                  <a:cubicBezTo>
                    <a:pt x="1950754" y="1713205"/>
                    <a:pt x="1950754" y="1713205"/>
                    <a:pt x="1950754" y="1713205"/>
                  </a:cubicBezTo>
                  <a:cubicBezTo>
                    <a:pt x="1950754" y="1680868"/>
                    <a:pt x="1966900" y="1648531"/>
                    <a:pt x="1999191" y="1616303"/>
                  </a:cubicBezTo>
                  <a:cubicBezTo>
                    <a:pt x="2015211" y="1583966"/>
                    <a:pt x="2063649" y="1567798"/>
                    <a:pt x="2095815" y="1567798"/>
                  </a:cubicBezTo>
                  <a:cubicBezTo>
                    <a:pt x="2241001" y="1567798"/>
                    <a:pt x="2241001" y="1567798"/>
                    <a:pt x="2241001" y="1567798"/>
                  </a:cubicBezTo>
                  <a:cubicBezTo>
                    <a:pt x="2241001" y="1276874"/>
                    <a:pt x="2241001" y="1276874"/>
                    <a:pt x="2241001" y="1276874"/>
                  </a:cubicBezTo>
                  <a:cubicBezTo>
                    <a:pt x="1467133" y="1276874"/>
                    <a:pt x="1467133" y="1276874"/>
                    <a:pt x="1467133" y="1276874"/>
                  </a:cubicBezTo>
                  <a:cubicBezTo>
                    <a:pt x="1467133" y="1567798"/>
                    <a:pt x="1467133" y="1567798"/>
                    <a:pt x="1467133" y="1567798"/>
                  </a:cubicBezTo>
                  <a:cubicBezTo>
                    <a:pt x="1612194" y="1567798"/>
                    <a:pt x="1612194" y="1567798"/>
                    <a:pt x="1612194" y="1567798"/>
                  </a:cubicBezTo>
                  <a:cubicBezTo>
                    <a:pt x="1644486" y="1567798"/>
                    <a:pt x="1692797" y="1583966"/>
                    <a:pt x="1708943" y="1616303"/>
                  </a:cubicBezTo>
                  <a:cubicBezTo>
                    <a:pt x="1741235" y="1648531"/>
                    <a:pt x="1757255" y="1680868"/>
                    <a:pt x="1757255" y="1713205"/>
                  </a:cubicBezTo>
                  <a:cubicBezTo>
                    <a:pt x="1757255" y="2198150"/>
                    <a:pt x="1757255" y="2198150"/>
                    <a:pt x="1757255" y="2198150"/>
                  </a:cubicBezTo>
                  <a:cubicBezTo>
                    <a:pt x="1757255" y="2246547"/>
                    <a:pt x="1741235" y="2278884"/>
                    <a:pt x="1708943" y="2311221"/>
                  </a:cubicBezTo>
                  <a:cubicBezTo>
                    <a:pt x="1692797" y="2343558"/>
                    <a:pt x="1644486" y="2359726"/>
                    <a:pt x="1612194" y="2359726"/>
                  </a:cubicBezTo>
                  <a:cubicBezTo>
                    <a:pt x="1128574" y="2359726"/>
                    <a:pt x="1128574" y="2359726"/>
                    <a:pt x="1128574" y="2359726"/>
                  </a:cubicBezTo>
                  <a:cubicBezTo>
                    <a:pt x="1080136" y="2359726"/>
                    <a:pt x="1047970" y="2343558"/>
                    <a:pt x="1015679" y="2311221"/>
                  </a:cubicBezTo>
                  <a:cubicBezTo>
                    <a:pt x="983387" y="2278884"/>
                    <a:pt x="983387" y="2246547"/>
                    <a:pt x="983387" y="2198150"/>
                  </a:cubicBezTo>
                  <a:cubicBezTo>
                    <a:pt x="983387" y="1713205"/>
                    <a:pt x="983387" y="1713205"/>
                    <a:pt x="983387" y="1713205"/>
                  </a:cubicBezTo>
                  <a:cubicBezTo>
                    <a:pt x="983387" y="1680868"/>
                    <a:pt x="983387" y="1648531"/>
                    <a:pt x="1015679" y="1616303"/>
                  </a:cubicBezTo>
                  <a:cubicBezTo>
                    <a:pt x="1047970" y="1583966"/>
                    <a:pt x="1080136" y="1567798"/>
                    <a:pt x="1128574" y="1567798"/>
                  </a:cubicBezTo>
                  <a:cubicBezTo>
                    <a:pt x="1273635" y="1567798"/>
                    <a:pt x="1273635" y="1567798"/>
                    <a:pt x="1273635" y="1567798"/>
                  </a:cubicBezTo>
                  <a:cubicBezTo>
                    <a:pt x="1273635" y="1276874"/>
                    <a:pt x="1273635" y="1276874"/>
                    <a:pt x="1273635" y="1276874"/>
                  </a:cubicBezTo>
                  <a:cubicBezTo>
                    <a:pt x="483620" y="1276874"/>
                    <a:pt x="483620" y="1276874"/>
                    <a:pt x="483620" y="1276874"/>
                  </a:cubicBezTo>
                  <a:cubicBezTo>
                    <a:pt x="483620" y="1567798"/>
                    <a:pt x="483620" y="1567798"/>
                    <a:pt x="483620" y="1567798"/>
                  </a:cubicBezTo>
                  <a:cubicBezTo>
                    <a:pt x="628807" y="1567798"/>
                    <a:pt x="628807" y="1567798"/>
                    <a:pt x="628807" y="1567798"/>
                  </a:cubicBezTo>
                  <a:cubicBezTo>
                    <a:pt x="677119" y="1567798"/>
                    <a:pt x="709411" y="1583966"/>
                    <a:pt x="741577" y="1616303"/>
                  </a:cubicBezTo>
                  <a:cubicBezTo>
                    <a:pt x="773868" y="1648531"/>
                    <a:pt x="773868" y="1680868"/>
                    <a:pt x="773868" y="1713205"/>
                  </a:cubicBezTo>
                  <a:cubicBezTo>
                    <a:pt x="773868" y="2198150"/>
                    <a:pt x="773868" y="2198150"/>
                    <a:pt x="773868" y="2198150"/>
                  </a:cubicBezTo>
                  <a:cubicBezTo>
                    <a:pt x="773868" y="2246547"/>
                    <a:pt x="773868" y="2278884"/>
                    <a:pt x="741577" y="2311221"/>
                  </a:cubicBezTo>
                  <a:cubicBezTo>
                    <a:pt x="709411" y="2343558"/>
                    <a:pt x="677119" y="2359726"/>
                    <a:pt x="628807" y="2359726"/>
                  </a:cubicBezTo>
                  <a:cubicBezTo>
                    <a:pt x="145061" y="2359726"/>
                    <a:pt x="145061" y="2359726"/>
                    <a:pt x="145061" y="2359726"/>
                  </a:cubicBezTo>
                  <a:cubicBezTo>
                    <a:pt x="112895" y="2359726"/>
                    <a:pt x="64457" y="2343558"/>
                    <a:pt x="48312" y="2311221"/>
                  </a:cubicBezTo>
                  <a:cubicBezTo>
                    <a:pt x="16146" y="2278884"/>
                    <a:pt x="0" y="2246547"/>
                    <a:pt x="0" y="2198150"/>
                  </a:cubicBezTo>
                  <a:cubicBezTo>
                    <a:pt x="0" y="1713205"/>
                    <a:pt x="0" y="1713205"/>
                    <a:pt x="0" y="1713205"/>
                  </a:cubicBezTo>
                  <a:cubicBezTo>
                    <a:pt x="0" y="1680868"/>
                    <a:pt x="16146" y="1648531"/>
                    <a:pt x="48312" y="1616303"/>
                  </a:cubicBezTo>
                  <a:cubicBezTo>
                    <a:pt x="64457" y="1583966"/>
                    <a:pt x="112895" y="1567798"/>
                    <a:pt x="145061" y="1567798"/>
                  </a:cubicBezTo>
                  <a:cubicBezTo>
                    <a:pt x="290248" y="1567798"/>
                    <a:pt x="290248" y="1567798"/>
                    <a:pt x="290248" y="1567798"/>
                  </a:cubicBezTo>
                  <a:cubicBezTo>
                    <a:pt x="290248" y="1276874"/>
                    <a:pt x="290248" y="1276874"/>
                    <a:pt x="290248" y="1276874"/>
                  </a:cubicBezTo>
                  <a:cubicBezTo>
                    <a:pt x="290248" y="1228369"/>
                    <a:pt x="306268" y="1179863"/>
                    <a:pt x="354705" y="1131358"/>
                  </a:cubicBezTo>
                  <a:cubicBezTo>
                    <a:pt x="386871" y="1099021"/>
                    <a:pt x="435309" y="1082852"/>
                    <a:pt x="483620" y="1082852"/>
                  </a:cubicBezTo>
                  <a:cubicBezTo>
                    <a:pt x="1273635" y="1082852"/>
                    <a:pt x="1273635" y="1082852"/>
                    <a:pt x="1273635" y="1082852"/>
                  </a:cubicBezTo>
                  <a:cubicBezTo>
                    <a:pt x="1273635" y="791929"/>
                    <a:pt x="1273635" y="791929"/>
                    <a:pt x="1273635" y="791929"/>
                  </a:cubicBezTo>
                  <a:cubicBezTo>
                    <a:pt x="1128574" y="791929"/>
                    <a:pt x="1128574" y="791929"/>
                    <a:pt x="1128574" y="791929"/>
                  </a:cubicBezTo>
                  <a:cubicBezTo>
                    <a:pt x="1080136" y="791929"/>
                    <a:pt x="1047970" y="775760"/>
                    <a:pt x="1015679" y="743423"/>
                  </a:cubicBezTo>
                  <a:cubicBezTo>
                    <a:pt x="983387" y="711195"/>
                    <a:pt x="983387" y="678858"/>
                    <a:pt x="983387" y="646521"/>
                  </a:cubicBezTo>
                  <a:cubicBezTo>
                    <a:pt x="983387" y="145517"/>
                    <a:pt x="983387" y="145517"/>
                    <a:pt x="983387" y="145517"/>
                  </a:cubicBezTo>
                  <a:cubicBezTo>
                    <a:pt x="983387" y="113180"/>
                    <a:pt x="983387" y="80843"/>
                    <a:pt x="1015679" y="48506"/>
                  </a:cubicBezTo>
                  <a:cubicBezTo>
                    <a:pt x="1047970" y="16169"/>
                    <a:pt x="1080136" y="0"/>
                    <a:pt x="1128574" y="0"/>
                  </a:cubicBezTo>
                  <a:close/>
                </a:path>
              </a:pathLst>
            </a:custGeom>
            <a:solidFill>
              <a:srgbClr val="00BEDD"/>
            </a:solidFill>
            <a:ln w="12700">
              <a:miter lim="400000"/>
            </a:ln>
          </p:spPr>
          <p:txBody>
            <a:bodyPr wrap="square" lIns="45719" rIns="45719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8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725</Words>
  <Application>Microsoft Office PowerPoint</Application>
  <PresentationFormat>宽屏</PresentationFormat>
  <Paragraphs>131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</cp:lastModifiedBy>
  <cp:revision>205</cp:revision>
  <dcterms:created xsi:type="dcterms:W3CDTF">2017-05-02T01:54:53Z</dcterms:created>
  <dcterms:modified xsi:type="dcterms:W3CDTF">2017-10-19T04:50:50Z</dcterms:modified>
</cp:coreProperties>
</file>