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19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E93B-C9FB-46BD-9535-ED3C8660900E}" type="datetimeFigureOut">
              <a:rPr kumimoji="1" lang="ja-JP" altLang="en-US" smtClean="0"/>
              <a:t>2012/6/18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17DCC-32B9-4CC4-95B8-B4443B09755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/>
          <p:cNvGrpSpPr/>
          <p:nvPr/>
        </p:nvGrpSpPr>
        <p:grpSpPr>
          <a:xfrm>
            <a:off x="504056" y="216024"/>
            <a:ext cx="5328592" cy="3240360"/>
            <a:chOff x="188640" y="923595"/>
            <a:chExt cx="4644516" cy="4623614"/>
          </a:xfrm>
        </p:grpSpPr>
        <p:sp>
          <p:nvSpPr>
            <p:cNvPr id="4" name="フローチャート : 結合子 3"/>
            <p:cNvSpPr/>
            <p:nvPr/>
          </p:nvSpPr>
          <p:spPr>
            <a:xfrm>
              <a:off x="890718" y="1595669"/>
              <a:ext cx="216024" cy="384043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/>
            <p:cNvCxnSpPr>
              <a:stCxn id="4" idx="4"/>
              <a:endCxn id="11" idx="0"/>
            </p:cNvCxnSpPr>
            <p:nvPr/>
          </p:nvCxnSpPr>
          <p:spPr>
            <a:xfrm flipH="1">
              <a:off x="996643" y="1979713"/>
              <a:ext cx="2087" cy="6871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グループ化 14"/>
            <p:cNvGrpSpPr/>
            <p:nvPr/>
          </p:nvGrpSpPr>
          <p:grpSpPr>
            <a:xfrm>
              <a:off x="375574" y="2666889"/>
              <a:ext cx="1242138" cy="1152128"/>
              <a:chOff x="683568" y="2564904"/>
              <a:chExt cx="2016224" cy="1008112"/>
            </a:xfrm>
          </p:grpSpPr>
          <p:sp>
            <p:nvSpPr>
              <p:cNvPr id="11" name="角丸四角形 10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停止中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13" name="直線コネクタ 12"/>
              <p:cNvCxnSpPr>
                <a:stCxn id="11" idx="1"/>
                <a:endCxn id="11" idx="3"/>
              </p:cNvCxnSpPr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/>
            <p:cNvGrpSpPr/>
            <p:nvPr/>
          </p:nvGrpSpPr>
          <p:grpSpPr>
            <a:xfrm>
              <a:off x="2805845" y="2666889"/>
              <a:ext cx="1242138" cy="1152128"/>
              <a:chOff x="683568" y="2564904"/>
              <a:chExt cx="2016224" cy="1008112"/>
            </a:xfrm>
          </p:grpSpPr>
          <p:sp>
            <p:nvSpPr>
              <p:cNvPr id="19" name="角丸四角形 18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実行中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20" name="直線コネクタ 19"/>
              <p:cNvCxnSpPr>
                <a:stCxn id="19" idx="1"/>
                <a:endCxn id="19" idx="3"/>
              </p:cNvCxnSpPr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矢印コネクタ 21"/>
            <p:cNvCxnSpPr/>
            <p:nvPr/>
          </p:nvCxnSpPr>
          <p:spPr>
            <a:xfrm>
              <a:off x="1617713" y="2954921"/>
              <a:ext cx="11881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1617713" y="3434975"/>
              <a:ext cx="11881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カギ線コネクタ 27"/>
            <p:cNvCxnSpPr>
              <a:stCxn id="11" idx="2"/>
              <a:endCxn id="31" idx="2"/>
            </p:cNvCxnSpPr>
            <p:nvPr/>
          </p:nvCxnSpPr>
          <p:spPr>
            <a:xfrm rot="16200000" flipH="1">
              <a:off x="824125" y="3991537"/>
              <a:ext cx="1344149" cy="99911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ドーナツ 30"/>
            <p:cNvSpPr/>
            <p:nvPr/>
          </p:nvSpPr>
          <p:spPr>
            <a:xfrm>
              <a:off x="1995755" y="4779124"/>
              <a:ext cx="432048" cy="768085"/>
            </a:xfrm>
            <a:prstGeom prst="donut">
              <a:avLst>
                <a:gd name="adj" fmla="val 1496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カギ線コネクタ 27"/>
            <p:cNvCxnSpPr>
              <a:stCxn id="19" idx="2"/>
              <a:endCxn id="31" idx="6"/>
            </p:cNvCxnSpPr>
            <p:nvPr/>
          </p:nvCxnSpPr>
          <p:spPr>
            <a:xfrm rot="5400000">
              <a:off x="2255284" y="3991537"/>
              <a:ext cx="1344149" cy="99911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188640" y="923595"/>
              <a:ext cx="4644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温度制御クラス</a:t>
              </a:r>
              <a:endParaRPr kumimoji="1" lang="ja-JP" altLang="en-US" dirty="0"/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692696" y="3563888"/>
            <a:ext cx="4824536" cy="2016224"/>
            <a:chOff x="296652" y="923595"/>
            <a:chExt cx="3564396" cy="2470533"/>
          </a:xfrm>
        </p:grpSpPr>
        <p:grpSp>
          <p:nvGrpSpPr>
            <p:cNvPr id="48" name="グループ化 1"/>
            <p:cNvGrpSpPr/>
            <p:nvPr/>
          </p:nvGrpSpPr>
          <p:grpSpPr>
            <a:xfrm>
              <a:off x="296652" y="1883701"/>
              <a:ext cx="1242138" cy="1152128"/>
              <a:chOff x="683568" y="2564904"/>
              <a:chExt cx="2016224" cy="1008112"/>
            </a:xfrm>
          </p:grpSpPr>
          <p:sp>
            <p:nvSpPr>
              <p:cNvPr id="57" name="角丸四角形 2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開いて</a:t>
                </a:r>
                <a:r>
                  <a:rPr lang="ja-JP" altLang="en-US" dirty="0" smtClean="0"/>
                  <a:t>いる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58" name="直線コネクタ 3"/>
              <p:cNvCxnSpPr/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グループ化 4"/>
            <p:cNvGrpSpPr/>
            <p:nvPr/>
          </p:nvGrpSpPr>
          <p:grpSpPr>
            <a:xfrm>
              <a:off x="2618910" y="1883701"/>
              <a:ext cx="1242138" cy="1152128"/>
              <a:chOff x="683568" y="2564904"/>
              <a:chExt cx="2016224" cy="1008112"/>
            </a:xfrm>
          </p:grpSpPr>
          <p:sp>
            <p:nvSpPr>
              <p:cNvPr id="55" name="角丸四角形 54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閉まっている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56" name="直線コネクタ 55"/>
              <p:cNvCxnSpPr>
                <a:stCxn id="55" idx="1"/>
                <a:endCxn id="55" idx="3"/>
              </p:cNvCxnSpPr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矢印コネクタ 49"/>
            <p:cNvCxnSpPr/>
            <p:nvPr/>
          </p:nvCxnSpPr>
          <p:spPr>
            <a:xfrm>
              <a:off x="1538790" y="2171733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 flipH="1">
              <a:off x="1538790" y="2747797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1646802" y="169168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ふた閉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700808" y="2747797"/>
              <a:ext cx="810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ふた開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296652" y="923595"/>
              <a:ext cx="286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ふたクラス</a:t>
              </a:r>
              <a:endParaRPr kumimoji="1" lang="ja-JP" altLang="en-US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908720" y="5724128"/>
            <a:ext cx="5220580" cy="2760307"/>
            <a:chOff x="512676" y="731573"/>
            <a:chExt cx="4104456" cy="4032448"/>
          </a:xfrm>
        </p:grpSpPr>
        <p:grpSp>
          <p:nvGrpSpPr>
            <p:cNvPr id="60" name="グループ化 1"/>
            <p:cNvGrpSpPr/>
            <p:nvPr/>
          </p:nvGrpSpPr>
          <p:grpSpPr>
            <a:xfrm>
              <a:off x="674694" y="3611893"/>
              <a:ext cx="1242138" cy="1152128"/>
              <a:chOff x="683568" y="2564904"/>
              <a:chExt cx="2016224" cy="1008112"/>
            </a:xfrm>
          </p:grpSpPr>
          <p:sp>
            <p:nvSpPr>
              <p:cNvPr id="76" name="角丸四角形 2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使える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77" name="直線コネクタ 3"/>
              <p:cNvCxnSpPr/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グループ化 4"/>
            <p:cNvGrpSpPr/>
            <p:nvPr/>
          </p:nvGrpSpPr>
          <p:grpSpPr>
            <a:xfrm>
              <a:off x="1970838" y="1595669"/>
              <a:ext cx="1242138" cy="1152128"/>
              <a:chOff x="683568" y="2564904"/>
              <a:chExt cx="2016224" cy="1008112"/>
            </a:xfrm>
          </p:grpSpPr>
          <p:sp>
            <p:nvSpPr>
              <p:cNvPr id="74" name="角丸四角形 73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状態確認中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75" name="直線コネクタ 74"/>
              <p:cNvCxnSpPr>
                <a:stCxn id="74" idx="1"/>
                <a:endCxn id="74" idx="3"/>
              </p:cNvCxnSpPr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7"/>
            <p:cNvGrpSpPr/>
            <p:nvPr/>
          </p:nvGrpSpPr>
          <p:grpSpPr>
            <a:xfrm>
              <a:off x="3374994" y="3515883"/>
              <a:ext cx="1242138" cy="1152128"/>
              <a:chOff x="683568" y="2564904"/>
              <a:chExt cx="2016224" cy="1008112"/>
            </a:xfrm>
          </p:grpSpPr>
          <p:sp>
            <p:nvSpPr>
              <p:cNvPr id="72" name="角丸四角形 71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使えない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73" name="直線コネクタ 72"/>
              <p:cNvCxnSpPr>
                <a:stCxn id="72" idx="1"/>
                <a:endCxn id="72" idx="3"/>
              </p:cNvCxnSpPr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カギ線コネクタ 11"/>
            <p:cNvCxnSpPr>
              <a:endCxn id="74" idx="1"/>
            </p:cNvCxnSpPr>
            <p:nvPr/>
          </p:nvCxnSpPr>
          <p:spPr>
            <a:xfrm rot="5400000" flipH="1" flipV="1">
              <a:off x="913221" y="2554276"/>
              <a:ext cx="1440160" cy="67507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カギ線コネクタ 14"/>
            <p:cNvCxnSpPr>
              <a:stCxn id="72" idx="0"/>
              <a:endCxn id="74" idx="3"/>
            </p:cNvCxnSpPr>
            <p:nvPr/>
          </p:nvCxnSpPr>
          <p:spPr>
            <a:xfrm rot="16200000" flipV="1">
              <a:off x="2932445" y="2452265"/>
              <a:ext cx="1344149" cy="78308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カギ線コネクタ 17"/>
            <p:cNvCxnSpPr/>
            <p:nvPr/>
          </p:nvCxnSpPr>
          <p:spPr>
            <a:xfrm rot="5400000">
              <a:off x="1412776" y="3251853"/>
              <a:ext cx="1440160" cy="43204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カギ線コネクタ 20"/>
            <p:cNvCxnSpPr>
              <a:endCxn id="72" idx="1"/>
            </p:cNvCxnSpPr>
            <p:nvPr/>
          </p:nvCxnSpPr>
          <p:spPr>
            <a:xfrm rot="16200000" flipH="1">
              <a:off x="2459893" y="3176845"/>
              <a:ext cx="1344149" cy="48605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3374994" y="1691680"/>
              <a:ext cx="1026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状態確認</a:t>
              </a:r>
              <a:endParaRPr kumimoji="1" lang="ja-JP" altLang="en-US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052736" y="159566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状態確認</a:t>
              </a:r>
              <a:endParaRPr kumimoji="1" lang="en-US" altLang="ja-JP" dirty="0" smtClean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2888940" y="30358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実行不可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1700809" y="313184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実行可</a:t>
              </a:r>
              <a:endParaRPr kumimoji="1" lang="ja-JP" alt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512676" y="731573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ポッドクラス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188641" y="251520"/>
            <a:ext cx="2232247" cy="5256584"/>
            <a:chOff x="188641" y="251520"/>
            <a:chExt cx="2104492" cy="633670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674694" y="1499659"/>
              <a:ext cx="1242138" cy="1152128"/>
              <a:chOff x="683568" y="2564904"/>
              <a:chExt cx="2016224" cy="1008112"/>
            </a:xfrm>
          </p:grpSpPr>
          <p:sp>
            <p:nvSpPr>
              <p:cNvPr id="3" name="角丸四角形 2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水切れ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4" name="直線コネクタ 3"/>
              <p:cNvCxnSpPr>
                <a:stCxn id="3" idx="1"/>
                <a:endCxn id="3" idx="3"/>
              </p:cNvCxnSpPr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/>
            <p:cNvGrpSpPr/>
            <p:nvPr/>
          </p:nvGrpSpPr>
          <p:grpSpPr>
            <a:xfrm>
              <a:off x="674694" y="3515883"/>
              <a:ext cx="1242138" cy="1152128"/>
              <a:chOff x="683568" y="2564904"/>
              <a:chExt cx="2016224" cy="100811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水適量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7" name="直線コネクタ 6"/>
              <p:cNvCxnSpPr>
                <a:stCxn id="6" idx="1"/>
                <a:endCxn id="6" idx="3"/>
              </p:cNvCxnSpPr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/>
            <p:cNvGrpSpPr/>
            <p:nvPr/>
          </p:nvGrpSpPr>
          <p:grpSpPr>
            <a:xfrm>
              <a:off x="674694" y="5436096"/>
              <a:ext cx="1242138" cy="1152128"/>
              <a:chOff x="683568" y="2564904"/>
              <a:chExt cx="2016224" cy="1008112"/>
            </a:xfrm>
          </p:grpSpPr>
          <p:sp>
            <p:nvSpPr>
              <p:cNvPr id="9" name="角丸四角形 8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水あふれ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10" name="直線コネクタ 9"/>
              <p:cNvCxnSpPr>
                <a:stCxn id="9" idx="1"/>
                <a:endCxn id="9" idx="3"/>
              </p:cNvCxnSpPr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矢印コネクタ 11"/>
            <p:cNvCxnSpPr/>
            <p:nvPr/>
          </p:nvCxnSpPr>
          <p:spPr>
            <a:xfrm>
              <a:off x="998730" y="2651787"/>
              <a:ext cx="0" cy="9601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944724" y="4668011"/>
              <a:ext cx="0" cy="7680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1592796" y="2651787"/>
              <a:ext cx="0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 flipV="1">
              <a:off x="1646802" y="4668011"/>
              <a:ext cx="0" cy="7680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512677" y="2843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給水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58671" y="48600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給水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592797" y="29398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排水</a:t>
              </a:r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646802" y="48600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排水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88641" y="251520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格納びんクラス</a:t>
              </a:r>
              <a:endParaRPr kumimoji="1" lang="en-US" altLang="ja-JP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2852936" y="467544"/>
            <a:ext cx="3168352" cy="2376264"/>
            <a:chOff x="188640" y="539552"/>
            <a:chExt cx="2538282" cy="3360373"/>
          </a:xfrm>
        </p:grpSpPr>
        <p:grpSp>
          <p:nvGrpSpPr>
            <p:cNvPr id="27" name="グループ化 1"/>
            <p:cNvGrpSpPr/>
            <p:nvPr/>
          </p:nvGrpSpPr>
          <p:grpSpPr>
            <a:xfrm>
              <a:off x="1484784" y="2747797"/>
              <a:ext cx="1242138" cy="1152128"/>
              <a:chOff x="683568" y="2564904"/>
              <a:chExt cx="2016224" cy="1008112"/>
            </a:xfrm>
          </p:grpSpPr>
          <p:sp>
            <p:nvSpPr>
              <p:cNvPr id="34" name="角丸四角形 2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切り替え中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35" name="直線コネクタ 34"/>
              <p:cNvCxnSpPr/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フローチャート : 結合子 27"/>
            <p:cNvSpPr/>
            <p:nvPr/>
          </p:nvSpPr>
          <p:spPr>
            <a:xfrm>
              <a:off x="188640" y="3035829"/>
              <a:ext cx="342900" cy="6096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/>
            <p:cNvCxnSpPr>
              <a:stCxn id="28" idx="6"/>
            </p:cNvCxnSpPr>
            <p:nvPr/>
          </p:nvCxnSpPr>
          <p:spPr>
            <a:xfrm flipV="1">
              <a:off x="531540" y="3323861"/>
              <a:ext cx="953244" cy="167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カギ線コネクタ 29"/>
            <p:cNvCxnSpPr/>
            <p:nvPr/>
          </p:nvCxnSpPr>
          <p:spPr>
            <a:xfrm rot="16200000" flipV="1">
              <a:off x="1589796" y="1934707"/>
              <a:ext cx="1248139" cy="378042"/>
            </a:xfrm>
            <a:prstGeom prst="bentConnector3">
              <a:avLst>
                <a:gd name="adj1" fmla="val 9540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>
              <a:off x="2024844" y="1595669"/>
              <a:ext cx="0" cy="12481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1970839" y="10196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切替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50658" y="539552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保温モードクラス</a:t>
              </a:r>
              <a:endParaRPr kumimoji="1" lang="ja-JP" altLang="en-US" dirty="0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980728" y="6516216"/>
            <a:ext cx="4680520" cy="1392155"/>
            <a:chOff x="620688" y="2747797"/>
            <a:chExt cx="3672408" cy="1713482"/>
          </a:xfrm>
        </p:grpSpPr>
        <p:grpSp>
          <p:nvGrpSpPr>
            <p:cNvPr id="37" name="グループ化 1"/>
            <p:cNvGrpSpPr/>
            <p:nvPr/>
          </p:nvGrpSpPr>
          <p:grpSpPr>
            <a:xfrm>
              <a:off x="620688" y="3131840"/>
              <a:ext cx="1242138" cy="1152128"/>
              <a:chOff x="683568" y="2564904"/>
              <a:chExt cx="2016224" cy="1008112"/>
            </a:xfrm>
          </p:grpSpPr>
          <p:sp>
            <p:nvSpPr>
              <p:cNvPr id="45" name="角丸四角形 2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ロック中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46" name="直線コネクタ 3"/>
              <p:cNvCxnSpPr/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グループ化 4"/>
            <p:cNvGrpSpPr/>
            <p:nvPr/>
          </p:nvGrpSpPr>
          <p:grpSpPr>
            <a:xfrm>
              <a:off x="3050958" y="3131840"/>
              <a:ext cx="1242138" cy="1152128"/>
              <a:chOff x="683568" y="2564904"/>
              <a:chExt cx="2016224" cy="1008112"/>
            </a:xfrm>
          </p:grpSpPr>
          <p:sp>
            <p:nvSpPr>
              <p:cNvPr id="43" name="角丸四角形 42"/>
              <p:cNvSpPr/>
              <p:nvPr/>
            </p:nvSpPr>
            <p:spPr>
              <a:xfrm>
                <a:off x="683568" y="2564904"/>
                <a:ext cx="2016224" cy="100811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ロック</a:t>
                </a:r>
                <a:r>
                  <a:rPr lang="ja-JP" altLang="en-US" dirty="0" smtClean="0"/>
                  <a:t>解除中</a:t>
                </a:r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ja-JP" altLang="en-US" dirty="0"/>
              </a:p>
            </p:txBody>
          </p:sp>
          <p:cxnSp>
            <p:nvCxnSpPr>
              <p:cNvPr id="44" name="直線コネクタ 43"/>
              <p:cNvCxnSpPr>
                <a:stCxn id="43" idx="1"/>
                <a:endCxn id="43" idx="3"/>
              </p:cNvCxnSpPr>
              <p:nvPr/>
            </p:nvCxnSpPr>
            <p:spPr>
              <a:xfrm>
                <a:off x="683568" y="3068960"/>
                <a:ext cx="2016224" cy="0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線矢印コネクタ 38"/>
            <p:cNvCxnSpPr/>
            <p:nvPr/>
          </p:nvCxnSpPr>
          <p:spPr>
            <a:xfrm flipH="1">
              <a:off x="1862826" y="3323861"/>
              <a:ext cx="12421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1862826" y="3995936"/>
              <a:ext cx="12421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 flipH="1">
              <a:off x="2024844" y="2747797"/>
              <a:ext cx="756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ロック閉</a:t>
              </a:r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2078850" y="4091947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ロック開</a:t>
              </a:r>
              <a:endParaRPr kumimoji="1" lang="ja-JP" altLang="en-US" dirty="0"/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1052736" y="608416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給湯口クラス</a:t>
            </a:r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</Words>
  <Application>Microsoft Office PowerPoint</Application>
  <PresentationFormat>画面に合わせる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Hiromu Fujita</dc:creator>
  <cp:lastModifiedBy>Hiromu Fujita</cp:lastModifiedBy>
  <cp:revision>3</cp:revision>
  <dcterms:created xsi:type="dcterms:W3CDTF">2012-06-18T06:55:03Z</dcterms:created>
  <dcterms:modified xsi:type="dcterms:W3CDTF">2012-06-18T07:18:07Z</dcterms:modified>
</cp:coreProperties>
</file>