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1A92D-63D6-4851-BBC9-D70A55E5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F8CF0-BCA2-4E36-A27E-FFF62CCBE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1E78-EC11-41A5-A11B-FEA96108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1BEC6-2761-4F34-B0C5-BE95C8D8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C0C81-1A1A-4681-8BF3-CF85699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E4E8B-A912-45B9-A2F3-4FD326B5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8B0A8-7D0C-4FBC-B9BA-65E2000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D5795-67D5-48A4-AAC4-EAF182DB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685FC-0624-4BA6-B6F6-E7E10714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B163E-1044-45D3-A176-47A68D73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6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7CBFC-206B-4D80-8AF6-A8340EE97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BE5ED-9CB1-4B94-9F62-7EA3989E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D159D-A972-4DF5-B3A9-64570D28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3CC5A-0DDD-4035-80A1-0B51FABF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06818-2B3D-467F-BD22-9948EB39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4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6E92E-C492-4516-8E00-622A2ADB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601A0-37BF-4565-8576-918330D3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CE967-780F-4AA5-A5C5-9995503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4B35D-F7A1-40A8-B69E-FBD37BAC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C5652-5AEC-4CF8-81D3-12723EC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86FBE-5B0C-4B4F-903E-8D116A65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56532-AC68-4DB3-9A75-6C68AA59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EAEEE-58D8-48AF-9976-DF60649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37850-4531-4EF9-A612-613B94DF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5140B-FF3E-4BE1-AA1E-AB1706B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C8EAC-6865-44FE-916F-182C0743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F5529-FF0C-4790-93E3-85016BF22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D9F9A-D54F-49BF-88C6-6A0B106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57F21-4C5A-4351-8EC8-D24FAA4D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D7207-5E3A-4012-B3A8-E7159F3A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9CFAD-843F-4424-838E-47DBF9A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9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02122-4A34-409F-B173-ABC7BED6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FF28B-C8C9-4F28-A5C9-7CC03D1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42846-B8FA-4B26-BCE0-146BCA6F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5F9D7-75FB-4DF6-86FD-10175D289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82C4D-0541-4759-9101-750F5428F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03CC8E-2959-4653-808B-E6A07939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209186-DC4B-43E2-804F-DC9A20DE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98DB2-DE2B-42D2-BBF6-C4EE81D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FF14-3F74-4474-BFB9-A123D26C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2D597-672F-46DD-A00D-258F8367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F0C6DB-525D-4CCA-8BF2-764505E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89FEEB-29CD-44D9-9F01-7502884D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2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88719-5A14-4599-998C-2D37B241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862CC-DB34-453D-9B5C-DDBEEE07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77D21-6E43-4B0B-8468-21C156CC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C3DDA-ADB8-4B64-A2AB-674FF55C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6573D-6954-4108-A912-9D4D1C76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D4F3-CDC3-4D03-84FE-6A417B7B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584D5-C797-4186-8F60-964D4357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EFB2F-9168-47F5-8A69-A75DFF40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38750-8B28-42D2-B9E0-3DD98244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7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BCDC-E158-4176-8C0E-AE27C3EB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34CC-7842-4A3F-9026-45233432B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1A52E-CCA4-41B0-877F-5028615C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9B897-2006-457E-A982-66C41C68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C062F-E1B2-41FB-B519-B2A3AB54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E324B-AAE7-4406-BD48-0B5F33B8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92C63-E9BE-4175-87EE-BAB587D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64954-3478-4756-AE76-6523505A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3383C-5C66-4602-AA49-63DC57F70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2784-3877-4F61-9380-65A64377580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9CB5-6B01-4848-9A52-092EF4FC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63491-FABB-466B-9380-6E45A95D1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4FC2-B37B-4C7C-A5A6-99A4D3B3F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1C18CEB-FFF4-4384-8BCD-C59FE56EFABC}"/>
              </a:ext>
            </a:extLst>
          </p:cNvPr>
          <p:cNvGrpSpPr/>
          <p:nvPr/>
        </p:nvGrpSpPr>
        <p:grpSpPr>
          <a:xfrm>
            <a:off x="522031" y="161437"/>
            <a:ext cx="4314841" cy="5849602"/>
            <a:chOff x="522031" y="161437"/>
            <a:chExt cx="4314841" cy="58496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6623-E427-4ED3-8FB2-4D31D895C9CE}"/>
                </a:ext>
              </a:extLst>
            </p:cNvPr>
            <p:cNvSpPr txBox="1"/>
            <p:nvPr/>
          </p:nvSpPr>
          <p:spPr>
            <a:xfrm>
              <a:off x="2477193" y="1010492"/>
              <a:ext cx="9733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X-RAY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SCANNER</a:t>
              </a:r>
              <a:endParaRPr lang="ko-KR" altLang="en-US" sz="8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041517E-397D-4968-AEC0-BD7803A8A934}"/>
                </a:ext>
              </a:extLst>
            </p:cNvPr>
            <p:cNvCxnSpPr>
              <a:cxnSpLocks/>
            </p:cNvCxnSpPr>
            <p:nvPr/>
          </p:nvCxnSpPr>
          <p:spPr>
            <a:xfrm>
              <a:off x="2086495" y="1051091"/>
              <a:ext cx="0" cy="242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BF1FFA2-6CC6-4AD9-8C0D-07EDC116D5A9}"/>
                </a:ext>
              </a:extLst>
            </p:cNvPr>
            <p:cNvSpPr/>
            <p:nvPr/>
          </p:nvSpPr>
          <p:spPr>
            <a:xfrm>
              <a:off x="1043604" y="1975681"/>
              <a:ext cx="1317211" cy="160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STEP 1 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나눔바른고딕 옛한글"/>
                </a:rPr>
                <a:t>Visually inspect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BF2F8BF-3AEA-4846-8DD8-BF35474B8413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79" y="1743476"/>
              <a:ext cx="0" cy="242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67FD0FF-BA4D-4BAE-80ED-DFC3F600959B}"/>
                </a:ext>
              </a:extLst>
            </p:cNvPr>
            <p:cNvSpPr/>
            <p:nvPr/>
          </p:nvSpPr>
          <p:spPr>
            <a:xfrm>
              <a:off x="1043606" y="1975681"/>
              <a:ext cx="2336902" cy="1837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ED89C15-2C58-42D0-BC7C-5CA13E3DA3B7}"/>
                </a:ext>
              </a:extLst>
            </p:cNvPr>
            <p:cNvCxnSpPr/>
            <p:nvPr/>
          </p:nvCxnSpPr>
          <p:spPr>
            <a:xfrm>
              <a:off x="714895" y="1526181"/>
              <a:ext cx="3000894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BA3D0F-1472-463A-AF86-A969DF317483}"/>
                </a:ext>
              </a:extLst>
            </p:cNvPr>
            <p:cNvSpPr/>
            <p:nvPr/>
          </p:nvSpPr>
          <p:spPr>
            <a:xfrm>
              <a:off x="1043605" y="1288200"/>
              <a:ext cx="2336902" cy="465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BE6B758-E706-41E7-8F93-ACD5AB5B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0857" y="1359922"/>
              <a:ext cx="369388" cy="33216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21FCB4D-1A59-454D-9EC2-88E7E7578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056" y="1359922"/>
              <a:ext cx="361603" cy="3214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A5D92-1A50-4C7E-A199-721FB77CC31F}"/>
                </a:ext>
              </a:extLst>
            </p:cNvPr>
            <p:cNvSpPr txBox="1"/>
            <p:nvPr/>
          </p:nvSpPr>
          <p:spPr>
            <a:xfrm>
              <a:off x="2657654" y="1405218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RAW-DATA</a:t>
              </a:r>
              <a:endParaRPr lang="ko-KR" altLang="en-US" sz="800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C4F5E63-68EB-471B-A7AF-65D6185F5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1537" y="1656503"/>
              <a:ext cx="500062" cy="5762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4CEF751-803B-42FD-AB1D-33492B15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031" y="161437"/>
              <a:ext cx="968861" cy="757320"/>
            </a:xfrm>
            <a:prstGeom prst="rect">
              <a:avLst/>
            </a:prstGeom>
            <a:effectLst>
              <a:softEdge rad="76200"/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646DA23-D015-479E-A6F1-B999891F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605" y="470463"/>
              <a:ext cx="2336903" cy="54002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1242DA6-E32F-44D4-B38B-6A69D1D42A94}"/>
                </a:ext>
              </a:extLst>
            </p:cNvPr>
            <p:cNvGrpSpPr/>
            <p:nvPr/>
          </p:nvGrpSpPr>
          <p:grpSpPr>
            <a:xfrm>
              <a:off x="1155499" y="2269057"/>
              <a:ext cx="500062" cy="497105"/>
              <a:chOff x="4151270" y="2985055"/>
              <a:chExt cx="933050" cy="824447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32C662F7-02D9-45D7-83C9-E2C618990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0996" y="2985055"/>
                <a:ext cx="916841" cy="824447"/>
              </a:xfrm>
              <a:prstGeom prst="rect">
                <a:avLst/>
              </a:prstGeom>
              <a:ln>
                <a:solidFill>
                  <a:srgbClr val="33CCFF"/>
                </a:solidFill>
              </a:ln>
            </p:spPr>
          </p:pic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FD58B43-0E26-4C7C-BC65-B08D20724E2F}"/>
                  </a:ext>
                </a:extLst>
              </p:cNvPr>
              <p:cNvCxnSpPr/>
              <p:nvPr/>
            </p:nvCxnSpPr>
            <p:spPr>
              <a:xfrm>
                <a:off x="4160996" y="3064213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28AAB7B-A556-480D-9ABC-52E5630E1198}"/>
                  </a:ext>
                </a:extLst>
              </p:cNvPr>
              <p:cNvCxnSpPr/>
              <p:nvPr/>
            </p:nvCxnSpPr>
            <p:spPr>
              <a:xfrm>
                <a:off x="4157753" y="3138789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ABEC5AB-0BE3-4CAE-A49C-A3888302E3B6}"/>
                  </a:ext>
                </a:extLst>
              </p:cNvPr>
              <p:cNvCxnSpPr/>
              <p:nvPr/>
            </p:nvCxnSpPr>
            <p:spPr>
              <a:xfrm>
                <a:off x="4167479" y="3216613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DEB1A5D-ED86-4DFB-A243-FA5FE01FA9F1}"/>
                  </a:ext>
                </a:extLst>
              </p:cNvPr>
              <p:cNvCxnSpPr/>
              <p:nvPr/>
            </p:nvCxnSpPr>
            <p:spPr>
              <a:xfrm>
                <a:off x="4164236" y="3291189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015EA58-D709-48B7-BB00-8D244970ECFC}"/>
                  </a:ext>
                </a:extLst>
              </p:cNvPr>
              <p:cNvCxnSpPr/>
              <p:nvPr/>
            </p:nvCxnSpPr>
            <p:spPr>
              <a:xfrm>
                <a:off x="4167479" y="3362527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6B0889F-7D88-4E47-B714-32A0D2B3B36C}"/>
                  </a:ext>
                </a:extLst>
              </p:cNvPr>
              <p:cNvCxnSpPr/>
              <p:nvPr/>
            </p:nvCxnSpPr>
            <p:spPr>
              <a:xfrm>
                <a:off x="4164236" y="3437103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089BB8B-7ABF-4DC2-A9DC-D4C14EA425C7}"/>
                  </a:ext>
                </a:extLst>
              </p:cNvPr>
              <p:cNvCxnSpPr/>
              <p:nvPr/>
            </p:nvCxnSpPr>
            <p:spPr>
              <a:xfrm>
                <a:off x="4164234" y="3514927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6CC0CA2-C861-4D41-8EC8-366C1FEC7549}"/>
                  </a:ext>
                </a:extLst>
              </p:cNvPr>
              <p:cNvCxnSpPr/>
              <p:nvPr/>
            </p:nvCxnSpPr>
            <p:spPr>
              <a:xfrm>
                <a:off x="4160991" y="3589503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DF44AAA-2BAD-4D32-BB6A-D150B0FA0BE5}"/>
                  </a:ext>
                </a:extLst>
              </p:cNvPr>
              <p:cNvCxnSpPr/>
              <p:nvPr/>
            </p:nvCxnSpPr>
            <p:spPr>
              <a:xfrm>
                <a:off x="4154513" y="3654356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F03BF9C-1DBF-42B0-992E-14CEB221CF85}"/>
                  </a:ext>
                </a:extLst>
              </p:cNvPr>
              <p:cNvCxnSpPr/>
              <p:nvPr/>
            </p:nvCxnSpPr>
            <p:spPr>
              <a:xfrm>
                <a:off x="4151270" y="3728932"/>
                <a:ext cx="9168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B4E9C04C-86B3-4BED-892A-581150D60D10}"/>
                  </a:ext>
                </a:extLst>
              </p:cNvPr>
              <p:cNvGrpSpPr/>
              <p:nvPr/>
            </p:nvGrpSpPr>
            <p:grpSpPr>
              <a:xfrm rot="5400000">
                <a:off x="4184889" y="3064918"/>
                <a:ext cx="824444" cy="664719"/>
                <a:chOff x="6194079" y="3806259"/>
                <a:chExt cx="929807" cy="664719"/>
              </a:xfrm>
            </p:grpSpPr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AE1B32D6-E7BD-4058-8B33-6E6E7E16D931}"/>
                    </a:ext>
                  </a:extLst>
                </p:cNvPr>
                <p:cNvCxnSpPr/>
                <p:nvPr/>
              </p:nvCxnSpPr>
              <p:spPr>
                <a:xfrm>
                  <a:off x="6200562" y="3806259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36EF8E56-2395-4196-94FE-9CE3ABBB91E9}"/>
                    </a:ext>
                  </a:extLst>
                </p:cNvPr>
                <p:cNvCxnSpPr/>
                <p:nvPr/>
              </p:nvCxnSpPr>
              <p:spPr>
                <a:xfrm>
                  <a:off x="6197319" y="3880835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79F1C16-4DBD-4A8B-A883-DB236B579C13}"/>
                    </a:ext>
                  </a:extLst>
                </p:cNvPr>
                <p:cNvCxnSpPr/>
                <p:nvPr/>
              </p:nvCxnSpPr>
              <p:spPr>
                <a:xfrm>
                  <a:off x="6207045" y="3958659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259663C5-69CD-4F17-8413-9BC540F27906}"/>
                    </a:ext>
                  </a:extLst>
                </p:cNvPr>
                <p:cNvCxnSpPr/>
                <p:nvPr/>
              </p:nvCxnSpPr>
              <p:spPr>
                <a:xfrm>
                  <a:off x="6203802" y="4033235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F4A2DA19-CA1C-43F9-B3FA-D4CC979747A7}"/>
                    </a:ext>
                  </a:extLst>
                </p:cNvPr>
                <p:cNvCxnSpPr/>
                <p:nvPr/>
              </p:nvCxnSpPr>
              <p:spPr>
                <a:xfrm>
                  <a:off x="6207045" y="4104573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F7F6F75A-2335-46C1-BD29-51FFBB93B6DA}"/>
                    </a:ext>
                  </a:extLst>
                </p:cNvPr>
                <p:cNvCxnSpPr/>
                <p:nvPr/>
              </p:nvCxnSpPr>
              <p:spPr>
                <a:xfrm>
                  <a:off x="6203802" y="4179149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426645E6-FD14-4408-A101-3789696673A1}"/>
                    </a:ext>
                  </a:extLst>
                </p:cNvPr>
                <p:cNvCxnSpPr/>
                <p:nvPr/>
              </p:nvCxnSpPr>
              <p:spPr>
                <a:xfrm>
                  <a:off x="6203800" y="4256973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BD5B705-5EE6-47AC-8FA0-AEFDDB10317B}"/>
                    </a:ext>
                  </a:extLst>
                </p:cNvPr>
                <p:cNvCxnSpPr/>
                <p:nvPr/>
              </p:nvCxnSpPr>
              <p:spPr>
                <a:xfrm>
                  <a:off x="6200557" y="4331549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B139359-E73E-4E68-9165-769018167A7B}"/>
                    </a:ext>
                  </a:extLst>
                </p:cNvPr>
                <p:cNvCxnSpPr/>
                <p:nvPr/>
              </p:nvCxnSpPr>
              <p:spPr>
                <a:xfrm>
                  <a:off x="6194079" y="4396402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AEF0E39-8390-4A29-9B26-E76B90EF17A4}"/>
                    </a:ext>
                  </a:extLst>
                </p:cNvPr>
                <p:cNvCxnSpPr/>
                <p:nvPr/>
              </p:nvCxnSpPr>
              <p:spPr>
                <a:xfrm>
                  <a:off x="6200564" y="4470978"/>
                  <a:ext cx="91684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0FB407D-542F-4E5D-A663-E15FFAEC56CC}"/>
                  </a:ext>
                </a:extLst>
              </p:cNvPr>
              <p:cNvCxnSpPr/>
              <p:nvPr/>
            </p:nvCxnSpPr>
            <p:spPr>
              <a:xfrm>
                <a:off x="5000017" y="2985055"/>
                <a:ext cx="0" cy="8215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58F8CDB-833E-436C-9745-88421333A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0650" y="2246997"/>
              <a:ext cx="123825" cy="142875"/>
            </a:xfrm>
            <a:prstGeom prst="rect">
              <a:avLst/>
            </a:prstGeom>
          </p:spPr>
        </p:pic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B567492D-A373-4A3E-8FFF-CEA8189D3A73}"/>
                </a:ext>
              </a:extLst>
            </p:cNvPr>
            <p:cNvCxnSpPr>
              <a:stCxn id="33" idx="3"/>
              <a:endCxn id="64" idx="2"/>
            </p:cNvCxnSpPr>
            <p:nvPr/>
          </p:nvCxnSpPr>
          <p:spPr>
            <a:xfrm flipV="1">
              <a:off x="1652087" y="2389872"/>
              <a:ext cx="230476" cy="1277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1FF5075-5938-410D-9A1A-E51ED1D96DC4}"/>
                </a:ext>
              </a:extLst>
            </p:cNvPr>
            <p:cNvSpPr txBox="1"/>
            <p:nvPr/>
          </p:nvSpPr>
          <p:spPr>
            <a:xfrm>
              <a:off x="1624701" y="2593731"/>
              <a:ext cx="7633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Inspect Area</a:t>
              </a:r>
              <a:endParaRPr lang="ko-KR" altLang="en-US" sz="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C2CDA0-F264-4266-A25C-D5E93BE6CC9A}"/>
                </a:ext>
              </a:extLst>
            </p:cNvPr>
            <p:cNvSpPr txBox="1"/>
            <p:nvPr/>
          </p:nvSpPr>
          <p:spPr>
            <a:xfrm>
              <a:off x="1990523" y="2258640"/>
              <a:ext cx="13628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Detecting Foreign matter</a:t>
              </a:r>
              <a:endParaRPr lang="ko-KR" altLang="en-US" sz="8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411607B5-0485-48AB-B56A-2215A67E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795" y="2861334"/>
              <a:ext cx="924069" cy="830946"/>
            </a:xfrm>
            <a:prstGeom prst="rect">
              <a:avLst/>
            </a:prstGeom>
          </p:spPr>
        </p:pic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82D469C1-6A63-400D-929B-214CD2926CF0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rot="5400000">
              <a:off x="2322598" y="2662796"/>
              <a:ext cx="538075" cy="1606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3F3C0D-2AB6-4BE1-B407-E5D4563744A8}"/>
                </a:ext>
              </a:extLst>
            </p:cNvPr>
            <p:cNvSpPr/>
            <p:nvPr/>
          </p:nvSpPr>
          <p:spPr>
            <a:xfrm>
              <a:off x="2202328" y="3513324"/>
              <a:ext cx="113489" cy="13618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4657CC-65B6-4E3B-AEA3-FD5F782E4643}"/>
                </a:ext>
              </a:extLst>
            </p:cNvPr>
            <p:cNvSpPr txBox="1"/>
            <p:nvPr/>
          </p:nvSpPr>
          <p:spPr>
            <a:xfrm>
              <a:off x="1150343" y="3493152"/>
              <a:ext cx="9621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Display Blue ROI</a:t>
              </a:r>
              <a:endParaRPr lang="ko-KR" altLang="en-US" sz="8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9DDCC5D-B33E-45C6-BBFD-619D1DBE05A4}"/>
                </a:ext>
              </a:extLst>
            </p:cNvPr>
            <p:cNvSpPr/>
            <p:nvPr/>
          </p:nvSpPr>
          <p:spPr>
            <a:xfrm>
              <a:off x="714895" y="1620662"/>
              <a:ext cx="249443" cy="4292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0070C0"/>
                  </a:solidFill>
                </a:rPr>
                <a:t>지능형</a:t>
              </a:r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rgbClr val="0070C0"/>
                  </a:solidFill>
                </a:rPr>
                <a:t>이물질  </a:t>
              </a:r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rgbClr val="0070C0"/>
                  </a:solidFill>
                </a:rPr>
                <a:t>검출</a:t>
              </a:r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rgbClr val="0070C0"/>
                  </a:solidFill>
                </a:rPr>
                <a:t>안내</a:t>
              </a:r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rgbClr val="0070C0"/>
                  </a:solidFill>
                </a:rPr>
                <a:t>시스템</a:t>
              </a:r>
              <a:endParaRPr lang="en-US" altLang="ko-KR" sz="1000" dirty="0">
                <a:solidFill>
                  <a:srgbClr val="0070C0"/>
                </a:solidFill>
              </a:endParaRPr>
            </a:p>
            <a:p>
              <a:pPr algn="ctr"/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269AE5A-3291-47FA-942E-41141BD4D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90892" y="3052344"/>
              <a:ext cx="321189" cy="338094"/>
            </a:xfrm>
            <a:prstGeom prst="rect">
              <a:avLst/>
            </a:prstGeom>
          </p:spPr>
        </p:pic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A976886-F47B-4EF1-9580-8D6313BB3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0650" y="3351526"/>
              <a:ext cx="371084" cy="166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E36715F-CB52-489F-9557-C8C8C1475350}"/>
                </a:ext>
              </a:extLst>
            </p:cNvPr>
            <p:cNvSpPr/>
            <p:nvPr/>
          </p:nvSpPr>
          <p:spPr>
            <a:xfrm>
              <a:off x="1081941" y="4075462"/>
              <a:ext cx="1317211" cy="160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STEP 2  </a:t>
              </a:r>
              <a:r>
                <a:rPr lang="en-US" altLang="ko-KR" sz="800" dirty="0">
                  <a:solidFill>
                    <a:srgbClr val="000000"/>
                  </a:solidFill>
                  <a:latin typeface="나눔바른고딕 옛한글"/>
                </a:rPr>
                <a:t>Tiny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나눔바른고딕 옛한글"/>
                </a:rPr>
                <a:t> inspect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DCF8EBE-7DDE-4175-B1EB-9A85955FB476}"/>
                </a:ext>
              </a:extLst>
            </p:cNvPr>
            <p:cNvSpPr/>
            <p:nvPr/>
          </p:nvSpPr>
          <p:spPr>
            <a:xfrm>
              <a:off x="1081943" y="4075462"/>
              <a:ext cx="2336902" cy="1837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402EE47-0440-440A-BDA9-4585AF7229D8}"/>
                </a:ext>
              </a:extLst>
            </p:cNvPr>
            <p:cNvCxnSpPr>
              <a:cxnSpLocks/>
            </p:cNvCxnSpPr>
            <p:nvPr/>
          </p:nvCxnSpPr>
          <p:spPr>
            <a:xfrm>
              <a:off x="2086495" y="3832693"/>
              <a:ext cx="0" cy="242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F79F5-6443-4CCA-9DBF-B3719448DADB}"/>
                </a:ext>
              </a:extLst>
            </p:cNvPr>
            <p:cNvSpPr txBox="1"/>
            <p:nvPr/>
          </p:nvSpPr>
          <p:spPr>
            <a:xfrm>
              <a:off x="2233203" y="3843581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Back-Data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F6363B1-276B-451D-9A73-52C777294CA3}"/>
                </a:ext>
              </a:extLst>
            </p:cNvPr>
            <p:cNvSpPr/>
            <p:nvPr/>
          </p:nvSpPr>
          <p:spPr>
            <a:xfrm>
              <a:off x="1144088" y="4315662"/>
              <a:ext cx="2212612" cy="445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7CF291A5-3B5E-4338-971E-EBA681D67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174163" y="4353498"/>
              <a:ext cx="661975" cy="376225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F912560-557B-4C49-A006-487F8DB16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9460" y="4379124"/>
              <a:ext cx="358414" cy="322295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A45CAF45-FE2F-48EF-90E3-0EE5E35AC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313" y="4379124"/>
              <a:ext cx="358414" cy="322295"/>
            </a:xfrm>
            <a:prstGeom prst="rect">
              <a:avLst/>
            </a:prstGeom>
          </p:spPr>
        </p:pic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3A0D0B-639B-4143-A2D6-4546051F2672}"/>
                </a:ext>
              </a:extLst>
            </p:cNvPr>
            <p:cNvSpPr/>
            <p:nvPr/>
          </p:nvSpPr>
          <p:spPr>
            <a:xfrm>
              <a:off x="2633048" y="4539476"/>
              <a:ext cx="74284" cy="71435"/>
            </a:xfrm>
            <a:prstGeom prst="ellipse">
              <a:avLst/>
            </a:prstGeom>
            <a:solidFill>
              <a:schemeClr val="bg1">
                <a:lumMod val="75000"/>
                <a:alpha val="88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D1A198E-8B6A-42B6-B24D-AC31AD79AD3B}"/>
                </a:ext>
              </a:extLst>
            </p:cNvPr>
            <p:cNvSpPr/>
            <p:nvPr/>
          </p:nvSpPr>
          <p:spPr>
            <a:xfrm>
              <a:off x="2750653" y="4546182"/>
              <a:ext cx="74284" cy="71435"/>
            </a:xfrm>
            <a:prstGeom prst="ellipse">
              <a:avLst/>
            </a:prstGeom>
            <a:solidFill>
              <a:schemeClr val="bg1">
                <a:lumMod val="75000"/>
                <a:alpha val="88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5860919-5931-4D46-B4D8-247E4708F52E}"/>
                </a:ext>
              </a:extLst>
            </p:cNvPr>
            <p:cNvSpPr/>
            <p:nvPr/>
          </p:nvSpPr>
          <p:spPr>
            <a:xfrm>
              <a:off x="2868258" y="4546181"/>
              <a:ext cx="74284" cy="71435"/>
            </a:xfrm>
            <a:prstGeom prst="ellipse">
              <a:avLst/>
            </a:prstGeom>
            <a:solidFill>
              <a:schemeClr val="bg1">
                <a:lumMod val="75000"/>
                <a:alpha val="88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B8F29742-4333-46E2-8D9B-E1A41117B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6071" y="4378328"/>
              <a:ext cx="358414" cy="322295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3B0970-E4EF-4B9E-90ED-D8D833BE5070}"/>
                </a:ext>
              </a:extLst>
            </p:cNvPr>
            <p:cNvSpPr/>
            <p:nvPr/>
          </p:nvSpPr>
          <p:spPr>
            <a:xfrm>
              <a:off x="1151539" y="4828667"/>
              <a:ext cx="2212612" cy="8981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9B24DB6D-E605-4678-962D-69A3E45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733" y="4882545"/>
              <a:ext cx="358414" cy="322295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B25C9A69-BC36-466E-9D40-6F63E810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6065" y="4883121"/>
              <a:ext cx="358414" cy="322295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83E736D-2A7F-4A10-827C-1BF8FD5713BA}"/>
                </a:ext>
              </a:extLst>
            </p:cNvPr>
            <p:cNvSpPr/>
            <p:nvPr/>
          </p:nvSpPr>
          <p:spPr>
            <a:xfrm>
              <a:off x="2108505" y="5015514"/>
              <a:ext cx="113489" cy="13618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925126B-2EFF-4433-B6BC-C9D190FDA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6080" y="4889480"/>
              <a:ext cx="358414" cy="322295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D9FD021-BA93-4214-A34A-9BAD1945B2A8}"/>
                </a:ext>
              </a:extLst>
            </p:cNvPr>
            <p:cNvSpPr/>
            <p:nvPr/>
          </p:nvSpPr>
          <p:spPr>
            <a:xfrm>
              <a:off x="2476238" y="4955097"/>
              <a:ext cx="113489" cy="13618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74DF39F-FBA4-4845-BA6E-DB016500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924" y="4876538"/>
              <a:ext cx="358414" cy="322295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F4E1BC3-05C9-4242-889A-812034705007}"/>
                </a:ext>
              </a:extLst>
            </p:cNvPr>
            <p:cNvSpPr/>
            <p:nvPr/>
          </p:nvSpPr>
          <p:spPr>
            <a:xfrm>
              <a:off x="2991818" y="4961611"/>
              <a:ext cx="113489" cy="13618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8C38555-3643-4C95-AED8-59DD5E0CABCB}"/>
                </a:ext>
              </a:extLst>
            </p:cNvPr>
            <p:cNvSpPr txBox="1"/>
            <p:nvPr/>
          </p:nvSpPr>
          <p:spPr>
            <a:xfrm>
              <a:off x="1268911" y="5187314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Goods</a:t>
              </a:r>
              <a:endParaRPr lang="ko-KR" altLang="en-US" sz="8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87C456-5277-41A5-B9D2-5B3A1501BC79}"/>
                </a:ext>
              </a:extLst>
            </p:cNvPr>
            <p:cNvSpPr txBox="1"/>
            <p:nvPr/>
          </p:nvSpPr>
          <p:spPr>
            <a:xfrm>
              <a:off x="1442252" y="5726815"/>
              <a:ext cx="1823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Detecting by Machine Learning</a:t>
              </a:r>
              <a:endParaRPr lang="ko-KR" altLang="en-US" sz="8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4FF5EA-5D31-421D-B548-4684CC6C4998}"/>
                </a:ext>
              </a:extLst>
            </p:cNvPr>
            <p:cNvSpPr txBox="1"/>
            <p:nvPr/>
          </p:nvSpPr>
          <p:spPr>
            <a:xfrm>
              <a:off x="2190662" y="5185384"/>
              <a:ext cx="9268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Foreign Matters</a:t>
              </a:r>
              <a:endParaRPr lang="ko-KR" altLang="en-US" sz="800" dirty="0"/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50281F0-90F8-41A7-A774-9B178B6F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9995" y="5410556"/>
              <a:ext cx="223677" cy="235450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B0FAB21C-9ED4-4C23-82AA-EB42CD33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6713" y="5402896"/>
              <a:ext cx="223677" cy="235450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62643410-9583-45D4-A33B-442E097BB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80044" y="5407342"/>
              <a:ext cx="223677" cy="235450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FA89D3A6-1952-4018-8AB8-260758948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7034" y="5399682"/>
              <a:ext cx="223677" cy="235450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25D550FE-AEA7-4DE7-BA3E-D73FBD5D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6898" y="5397988"/>
              <a:ext cx="223677" cy="235450"/>
            </a:xfrm>
            <a:prstGeom prst="rect">
              <a:avLst/>
            </a:prstGeom>
          </p:spPr>
        </p:pic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F62A220-8C3D-40F3-AEC0-6D9FDEF4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774531" y="5052374"/>
              <a:ext cx="1835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9F3A4AF-47D5-41A2-8E99-D0EDE62A98E1}"/>
                </a:ext>
              </a:extLst>
            </p:cNvPr>
            <p:cNvCxnSpPr/>
            <p:nvPr/>
          </p:nvCxnSpPr>
          <p:spPr>
            <a:xfrm>
              <a:off x="1836138" y="5050627"/>
              <a:ext cx="0" cy="474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4446B61-46EE-4539-8F04-8BF446873C2B}"/>
                </a:ext>
              </a:extLst>
            </p:cNvPr>
            <p:cNvCxnSpPr>
              <a:cxnSpLocks/>
            </p:cNvCxnSpPr>
            <p:nvPr/>
          </p:nvCxnSpPr>
          <p:spPr>
            <a:xfrm>
              <a:off x="1826410" y="5525457"/>
              <a:ext cx="150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화살표: 오른쪽 139">
              <a:extLst>
                <a:ext uri="{FF2B5EF4-FFF2-40B4-BE49-F238E27FC236}">
                  <a16:creationId xmlns:a16="http://schemas.microsoft.com/office/drawing/2014/main" id="{A4E2CAB5-B228-42D2-880B-41BE0E1A4736}"/>
                </a:ext>
              </a:extLst>
            </p:cNvPr>
            <p:cNvSpPr/>
            <p:nvPr/>
          </p:nvSpPr>
          <p:spPr>
            <a:xfrm>
              <a:off x="3589506" y="3161414"/>
              <a:ext cx="159415" cy="37945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9363E65F-4A67-4D7F-B1CE-8E85170C4BD3}"/>
                </a:ext>
              </a:extLst>
            </p:cNvPr>
            <p:cNvSpPr/>
            <p:nvPr/>
          </p:nvSpPr>
          <p:spPr>
            <a:xfrm>
              <a:off x="3587876" y="4550574"/>
              <a:ext cx="159415" cy="37945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9A4ADCB-9751-453C-B943-09C50CFC4B9E}"/>
                </a:ext>
              </a:extLst>
            </p:cNvPr>
            <p:cNvSpPr/>
            <p:nvPr/>
          </p:nvSpPr>
          <p:spPr>
            <a:xfrm>
              <a:off x="4058962" y="2337205"/>
              <a:ext cx="745212" cy="15063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Warning</a:t>
              </a:r>
            </a:p>
            <a:p>
              <a:pPr algn="ctr"/>
              <a:r>
                <a:rPr lang="en-US" altLang="ko-KR" sz="1000" b="1" dirty="0"/>
                <a:t>Light</a:t>
              </a:r>
            </a:p>
            <a:p>
              <a:pPr algn="ctr"/>
              <a:r>
                <a:rPr lang="en-US" altLang="ko-KR" sz="1000" b="1" dirty="0"/>
                <a:t>(siren)</a:t>
              </a:r>
              <a:endParaRPr lang="ko-KR" altLang="en-US" sz="10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089EB59-35CC-4033-95DD-91F5CF30404E}"/>
                </a:ext>
              </a:extLst>
            </p:cNvPr>
            <p:cNvSpPr/>
            <p:nvPr/>
          </p:nvSpPr>
          <p:spPr>
            <a:xfrm>
              <a:off x="4058962" y="3868691"/>
              <a:ext cx="745212" cy="15063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Voice</a:t>
              </a:r>
            </a:p>
            <a:p>
              <a:pPr algn="ctr"/>
              <a:r>
                <a:rPr lang="en-US" altLang="ko-KR" sz="1000" b="1" dirty="0"/>
                <a:t>Guide</a:t>
              </a:r>
              <a:endParaRPr lang="ko-KR" altLang="en-US" sz="1000" b="1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09951531-541B-4585-A8B5-518943AC1B46}"/>
                </a:ext>
              </a:extLst>
            </p:cNvPr>
            <p:cNvCxnSpPr>
              <a:stCxn id="29" idx="2"/>
              <a:endCxn id="142" idx="0"/>
            </p:cNvCxnSpPr>
            <p:nvPr/>
          </p:nvCxnSpPr>
          <p:spPr>
            <a:xfrm>
              <a:off x="4431568" y="2232765"/>
              <a:ext cx="0" cy="1044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835C842C-2EFA-4B3A-964F-6281760D775F}"/>
                </a:ext>
              </a:extLst>
            </p:cNvPr>
            <p:cNvCxnSpPr/>
            <p:nvPr/>
          </p:nvCxnSpPr>
          <p:spPr>
            <a:xfrm>
              <a:off x="4428326" y="5391024"/>
              <a:ext cx="0" cy="1044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30178BF8-67DE-4628-9730-50BF670A8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623" y="5442589"/>
              <a:ext cx="747249" cy="56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7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 옛한글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윤희 최</dc:creator>
  <cp:lastModifiedBy>윤희 최</cp:lastModifiedBy>
  <cp:revision>13</cp:revision>
  <dcterms:created xsi:type="dcterms:W3CDTF">2021-02-04T04:09:27Z</dcterms:created>
  <dcterms:modified xsi:type="dcterms:W3CDTF">2021-02-04T22:28:35Z</dcterms:modified>
</cp:coreProperties>
</file>