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6" r:id="rId3"/>
    <p:sldId id="263" r:id="rId4"/>
    <p:sldId id="257" r:id="rId5"/>
    <p:sldId id="258" r:id="rId6"/>
    <p:sldId id="260" r:id="rId7"/>
    <p:sldId id="259" r:id="rId8"/>
    <p:sldId id="262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7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최" userId="085fee85d8741baa" providerId="LiveId" clId="{FFD4E158-28F1-4D96-9D36-4CE202E22D28}"/>
    <pc:docChg chg="undo custSel addSld delSld modSld">
      <pc:chgData name="최" userId="085fee85d8741baa" providerId="LiveId" clId="{FFD4E158-28F1-4D96-9D36-4CE202E22D28}" dt="2021-10-21T08:34:31.336" v="4646" actId="20577"/>
      <pc:docMkLst>
        <pc:docMk/>
      </pc:docMkLst>
      <pc:sldChg chg="addSp delSp modSp mod">
        <pc:chgData name="최" userId="085fee85d8741baa" providerId="LiveId" clId="{FFD4E158-28F1-4D96-9D36-4CE202E22D28}" dt="2021-10-21T08:17:08.843" v="3943" actId="12"/>
        <pc:sldMkLst>
          <pc:docMk/>
          <pc:sldMk cId="2223948288" sldId="256"/>
        </pc:sldMkLst>
        <pc:spChg chg="add del mod">
          <ac:chgData name="최" userId="085fee85d8741baa" providerId="LiveId" clId="{FFD4E158-28F1-4D96-9D36-4CE202E22D28}" dt="2021-10-21T01:30:27.616" v="880" actId="478"/>
          <ac:spMkLst>
            <pc:docMk/>
            <pc:sldMk cId="2223948288" sldId="256"/>
            <ac:spMk id="2" creationId="{F838C058-261D-4265-94D4-6DDE6C2D0D1A}"/>
          </ac:spMkLst>
        </pc:spChg>
        <pc:spChg chg="add mod">
          <ac:chgData name="최" userId="085fee85d8741baa" providerId="LiveId" clId="{FFD4E158-28F1-4D96-9D36-4CE202E22D28}" dt="2021-10-21T02:46:26.983" v="2637" actId="1036"/>
          <ac:spMkLst>
            <pc:docMk/>
            <pc:sldMk cId="2223948288" sldId="256"/>
            <ac:spMk id="3" creationId="{D870A37F-BA21-401F-9C62-C8801E7D89DA}"/>
          </ac:spMkLst>
        </pc:spChg>
        <pc:spChg chg="mod">
          <ac:chgData name="최" userId="085fee85d8741baa" providerId="LiveId" clId="{FFD4E158-28F1-4D96-9D36-4CE202E22D28}" dt="2021-10-21T02:46:26.983" v="2637" actId="1036"/>
          <ac:spMkLst>
            <pc:docMk/>
            <pc:sldMk cId="2223948288" sldId="256"/>
            <ac:spMk id="4" creationId="{3262C78B-7E70-4300-B640-5EADC480282A}"/>
          </ac:spMkLst>
        </pc:spChg>
        <pc:spChg chg="mod">
          <ac:chgData name="최" userId="085fee85d8741baa" providerId="LiveId" clId="{FFD4E158-28F1-4D96-9D36-4CE202E22D28}" dt="2021-10-21T02:46:26.983" v="2637" actId="1036"/>
          <ac:spMkLst>
            <pc:docMk/>
            <pc:sldMk cId="2223948288" sldId="256"/>
            <ac:spMk id="5" creationId="{83ECB684-276E-41C3-9535-E32C92316FBD}"/>
          </ac:spMkLst>
        </pc:spChg>
        <pc:spChg chg="mod">
          <ac:chgData name="최" userId="085fee85d8741baa" providerId="LiveId" clId="{FFD4E158-28F1-4D96-9D36-4CE202E22D28}" dt="2021-10-21T02:46:26.983" v="2637" actId="1036"/>
          <ac:spMkLst>
            <pc:docMk/>
            <pc:sldMk cId="2223948288" sldId="256"/>
            <ac:spMk id="7" creationId="{C8A5C487-3144-4D30-9034-C8A50CD14639}"/>
          </ac:spMkLst>
        </pc:spChg>
        <pc:spChg chg="del mod">
          <ac:chgData name="최" userId="085fee85d8741baa" providerId="LiveId" clId="{FFD4E158-28F1-4D96-9D36-4CE202E22D28}" dt="2021-10-21T01:30:27.616" v="880" actId="478"/>
          <ac:spMkLst>
            <pc:docMk/>
            <pc:sldMk cId="2223948288" sldId="256"/>
            <ac:spMk id="8" creationId="{CC75F51F-F5CF-469B-99D7-4648653C0785}"/>
          </ac:spMkLst>
        </pc:spChg>
        <pc:spChg chg="del mod">
          <ac:chgData name="최" userId="085fee85d8741baa" providerId="LiveId" clId="{FFD4E158-28F1-4D96-9D36-4CE202E22D28}" dt="2021-10-21T01:30:27.616" v="880" actId="478"/>
          <ac:spMkLst>
            <pc:docMk/>
            <pc:sldMk cId="2223948288" sldId="256"/>
            <ac:spMk id="9" creationId="{C81B0FDA-9EE5-4393-B769-11CF84122C9E}"/>
          </ac:spMkLst>
        </pc:spChg>
        <pc:spChg chg="mod">
          <ac:chgData name="최" userId="085fee85d8741baa" providerId="LiveId" clId="{FFD4E158-28F1-4D96-9D36-4CE202E22D28}" dt="2021-10-21T02:46:26.983" v="2637" actId="1036"/>
          <ac:spMkLst>
            <pc:docMk/>
            <pc:sldMk cId="2223948288" sldId="256"/>
            <ac:spMk id="10" creationId="{BEBE1C6C-0ED4-4546-A4EA-BD22D1050460}"/>
          </ac:spMkLst>
        </pc:spChg>
        <pc:spChg chg="mod">
          <ac:chgData name="최" userId="085fee85d8741baa" providerId="LiveId" clId="{FFD4E158-28F1-4D96-9D36-4CE202E22D28}" dt="2021-10-21T02:46:26.983" v="2637" actId="1036"/>
          <ac:spMkLst>
            <pc:docMk/>
            <pc:sldMk cId="2223948288" sldId="256"/>
            <ac:spMk id="11" creationId="{AD75A3C9-08C2-4F50-A887-D0EA17857D6C}"/>
          </ac:spMkLst>
        </pc:spChg>
        <pc:spChg chg="add mod">
          <ac:chgData name="최" userId="085fee85d8741baa" providerId="LiveId" clId="{FFD4E158-28F1-4D96-9D36-4CE202E22D28}" dt="2021-10-21T02:46:26.983" v="2637" actId="1036"/>
          <ac:spMkLst>
            <pc:docMk/>
            <pc:sldMk cId="2223948288" sldId="256"/>
            <ac:spMk id="12" creationId="{09AB10B8-36CC-4B16-B0E2-54AEE7320B2C}"/>
          </ac:spMkLst>
        </pc:spChg>
        <pc:spChg chg="add del mod">
          <ac:chgData name="최" userId="085fee85d8741baa" providerId="LiveId" clId="{FFD4E158-28F1-4D96-9D36-4CE202E22D28}" dt="2021-10-21T01:30:27.616" v="880" actId="478"/>
          <ac:spMkLst>
            <pc:docMk/>
            <pc:sldMk cId="2223948288" sldId="256"/>
            <ac:spMk id="13" creationId="{546BA16E-ABC6-46B7-8692-7C9ED7EF2389}"/>
          </ac:spMkLst>
        </pc:spChg>
        <pc:spChg chg="add del mod">
          <ac:chgData name="최" userId="085fee85d8741baa" providerId="LiveId" clId="{FFD4E158-28F1-4D96-9D36-4CE202E22D28}" dt="2021-10-21T01:30:27.616" v="880" actId="478"/>
          <ac:spMkLst>
            <pc:docMk/>
            <pc:sldMk cId="2223948288" sldId="256"/>
            <ac:spMk id="14" creationId="{7CA7E654-D9B2-4819-B2A4-D9CC28D549B8}"/>
          </ac:spMkLst>
        </pc:spChg>
        <pc:spChg chg="add del mod">
          <ac:chgData name="최" userId="085fee85d8741baa" providerId="LiveId" clId="{FFD4E158-28F1-4D96-9D36-4CE202E22D28}" dt="2021-10-21T01:30:27.616" v="880" actId="478"/>
          <ac:spMkLst>
            <pc:docMk/>
            <pc:sldMk cId="2223948288" sldId="256"/>
            <ac:spMk id="15" creationId="{4EE4A394-171F-40A7-B21D-A284B95D0C41}"/>
          </ac:spMkLst>
        </pc:spChg>
        <pc:spChg chg="add del mod">
          <ac:chgData name="최" userId="085fee85d8741baa" providerId="LiveId" clId="{FFD4E158-28F1-4D96-9D36-4CE202E22D28}" dt="2021-10-21T00:24:29.890" v="126" actId="478"/>
          <ac:spMkLst>
            <pc:docMk/>
            <pc:sldMk cId="2223948288" sldId="256"/>
            <ac:spMk id="16" creationId="{6E64AD1C-B544-49A3-965D-E2206F58B286}"/>
          </ac:spMkLst>
        </pc:spChg>
        <pc:spChg chg="add del mod">
          <ac:chgData name="최" userId="085fee85d8741baa" providerId="LiveId" clId="{FFD4E158-28F1-4D96-9D36-4CE202E22D28}" dt="2021-10-21T00:24:29.890" v="126" actId="478"/>
          <ac:spMkLst>
            <pc:docMk/>
            <pc:sldMk cId="2223948288" sldId="256"/>
            <ac:spMk id="17" creationId="{A1DFA092-D952-4417-805E-E29FFB2CD660}"/>
          </ac:spMkLst>
        </pc:spChg>
        <pc:spChg chg="add del mod">
          <ac:chgData name="최" userId="085fee85d8741baa" providerId="LiveId" clId="{FFD4E158-28F1-4D96-9D36-4CE202E22D28}" dt="2021-10-21T00:24:29.890" v="126" actId="478"/>
          <ac:spMkLst>
            <pc:docMk/>
            <pc:sldMk cId="2223948288" sldId="256"/>
            <ac:spMk id="18" creationId="{63171ED5-7D74-494A-BA1B-55530E47719E}"/>
          </ac:spMkLst>
        </pc:spChg>
        <pc:spChg chg="add del mod">
          <ac:chgData name="최" userId="085fee85d8741baa" providerId="LiveId" clId="{FFD4E158-28F1-4D96-9D36-4CE202E22D28}" dt="2021-10-21T00:28:38.796" v="169" actId="478"/>
          <ac:spMkLst>
            <pc:docMk/>
            <pc:sldMk cId="2223948288" sldId="256"/>
            <ac:spMk id="19" creationId="{A8D6D62C-1F15-43D9-8521-1E691B5AFB8B}"/>
          </ac:spMkLst>
        </pc:spChg>
        <pc:spChg chg="add del mod">
          <ac:chgData name="최" userId="085fee85d8741baa" providerId="LiveId" clId="{FFD4E158-28F1-4D96-9D36-4CE202E22D28}" dt="2021-10-21T01:30:27.616" v="880" actId="478"/>
          <ac:spMkLst>
            <pc:docMk/>
            <pc:sldMk cId="2223948288" sldId="256"/>
            <ac:spMk id="20" creationId="{0CB85C3F-F8FB-4E6B-8715-41A5621175E6}"/>
          </ac:spMkLst>
        </pc:spChg>
        <pc:spChg chg="add del mod">
          <ac:chgData name="최" userId="085fee85d8741baa" providerId="LiveId" clId="{FFD4E158-28F1-4D96-9D36-4CE202E22D28}" dt="2021-10-21T01:30:27.616" v="880" actId="478"/>
          <ac:spMkLst>
            <pc:docMk/>
            <pc:sldMk cId="2223948288" sldId="256"/>
            <ac:spMk id="21" creationId="{6727DC4D-EDAB-45B4-A1F2-52A456D5E98F}"/>
          </ac:spMkLst>
        </pc:spChg>
        <pc:spChg chg="add del mod">
          <ac:chgData name="최" userId="085fee85d8741baa" providerId="LiveId" clId="{FFD4E158-28F1-4D96-9D36-4CE202E22D28}" dt="2021-10-21T01:30:27.616" v="880" actId="478"/>
          <ac:spMkLst>
            <pc:docMk/>
            <pc:sldMk cId="2223948288" sldId="256"/>
            <ac:spMk id="23" creationId="{56EB5623-BE6E-4927-9A6E-0E6A3FF21166}"/>
          </ac:spMkLst>
        </pc:spChg>
        <pc:spChg chg="add del mod">
          <ac:chgData name="최" userId="085fee85d8741baa" providerId="LiveId" clId="{FFD4E158-28F1-4D96-9D36-4CE202E22D28}" dt="2021-10-21T01:30:27.616" v="880" actId="478"/>
          <ac:spMkLst>
            <pc:docMk/>
            <pc:sldMk cId="2223948288" sldId="256"/>
            <ac:spMk id="24" creationId="{1279DF3F-AD97-4AE0-96FA-559B70A883D1}"/>
          </ac:spMkLst>
        </pc:spChg>
        <pc:spChg chg="add del mod">
          <ac:chgData name="최" userId="085fee85d8741baa" providerId="LiveId" clId="{FFD4E158-28F1-4D96-9D36-4CE202E22D28}" dt="2021-10-21T01:30:27.616" v="880" actId="478"/>
          <ac:spMkLst>
            <pc:docMk/>
            <pc:sldMk cId="2223948288" sldId="256"/>
            <ac:spMk id="25" creationId="{DD5BAF6D-FB88-4993-A726-0E1ED8FDE0C9}"/>
          </ac:spMkLst>
        </pc:spChg>
        <pc:spChg chg="add del mod">
          <ac:chgData name="최" userId="085fee85d8741baa" providerId="LiveId" clId="{FFD4E158-28F1-4D96-9D36-4CE202E22D28}" dt="2021-10-21T00:53:31.751" v="354" actId="478"/>
          <ac:spMkLst>
            <pc:docMk/>
            <pc:sldMk cId="2223948288" sldId="256"/>
            <ac:spMk id="26" creationId="{B742C030-B3EB-4D32-8B68-142FDB6F6D66}"/>
          </ac:spMkLst>
        </pc:spChg>
        <pc:spChg chg="add del mod">
          <ac:chgData name="최" userId="085fee85d8741baa" providerId="LiveId" clId="{FFD4E158-28F1-4D96-9D36-4CE202E22D28}" dt="2021-10-21T00:53:31.751" v="354" actId="478"/>
          <ac:spMkLst>
            <pc:docMk/>
            <pc:sldMk cId="2223948288" sldId="256"/>
            <ac:spMk id="27" creationId="{DC752F19-20B6-4F9B-B9CC-04DD0B08F6FA}"/>
          </ac:spMkLst>
        </pc:spChg>
        <pc:spChg chg="add del mod">
          <ac:chgData name="최" userId="085fee85d8741baa" providerId="LiveId" clId="{FFD4E158-28F1-4D96-9D36-4CE202E22D28}" dt="2021-10-21T01:30:27.616" v="880" actId="478"/>
          <ac:spMkLst>
            <pc:docMk/>
            <pc:sldMk cId="2223948288" sldId="256"/>
            <ac:spMk id="32" creationId="{CD865E44-55CD-46A8-8F58-4201DD286C61}"/>
          </ac:spMkLst>
        </pc:spChg>
        <pc:spChg chg="add mod">
          <ac:chgData name="최" userId="085fee85d8741baa" providerId="LiveId" clId="{FFD4E158-28F1-4D96-9D36-4CE202E22D28}" dt="2021-10-21T02:46:26.983" v="2637" actId="1036"/>
          <ac:spMkLst>
            <pc:docMk/>
            <pc:sldMk cId="2223948288" sldId="256"/>
            <ac:spMk id="49" creationId="{F8BCD44F-367D-44F1-A244-FF23E0C80C0B}"/>
          </ac:spMkLst>
        </pc:spChg>
        <pc:spChg chg="add del mod">
          <ac:chgData name="최" userId="085fee85d8741baa" providerId="LiveId" clId="{FFD4E158-28F1-4D96-9D36-4CE202E22D28}" dt="2021-10-21T01:30:27.616" v="880" actId="478"/>
          <ac:spMkLst>
            <pc:docMk/>
            <pc:sldMk cId="2223948288" sldId="256"/>
            <ac:spMk id="61" creationId="{9FAA780F-993C-4B31-BBD2-01E29DC5AE4D}"/>
          </ac:spMkLst>
        </pc:spChg>
        <pc:spChg chg="add mod">
          <ac:chgData name="최" userId="085fee85d8741baa" providerId="LiveId" clId="{FFD4E158-28F1-4D96-9D36-4CE202E22D28}" dt="2021-10-21T02:46:26.983" v="2637" actId="1036"/>
          <ac:spMkLst>
            <pc:docMk/>
            <pc:sldMk cId="2223948288" sldId="256"/>
            <ac:spMk id="67" creationId="{D5C2D4EB-FE9D-4AAD-9027-299237FD150B}"/>
          </ac:spMkLst>
        </pc:spChg>
        <pc:spChg chg="add del mod">
          <ac:chgData name="최" userId="085fee85d8741baa" providerId="LiveId" clId="{FFD4E158-28F1-4D96-9D36-4CE202E22D28}" dt="2021-10-21T01:30:35.378" v="881" actId="478"/>
          <ac:spMkLst>
            <pc:docMk/>
            <pc:sldMk cId="2223948288" sldId="256"/>
            <ac:spMk id="68" creationId="{5F0D606F-8397-4642-8C10-9F37D195C04B}"/>
          </ac:spMkLst>
        </pc:spChg>
        <pc:spChg chg="add del mod">
          <ac:chgData name="최" userId="085fee85d8741baa" providerId="LiveId" clId="{FFD4E158-28F1-4D96-9D36-4CE202E22D28}" dt="2021-10-21T01:30:38.424" v="882" actId="478"/>
          <ac:spMkLst>
            <pc:docMk/>
            <pc:sldMk cId="2223948288" sldId="256"/>
            <ac:spMk id="73" creationId="{08E9545B-61E6-430A-AF81-C67C62266454}"/>
          </ac:spMkLst>
        </pc:spChg>
        <pc:spChg chg="add mod">
          <ac:chgData name="최" userId="085fee85d8741baa" providerId="LiveId" clId="{FFD4E158-28F1-4D96-9D36-4CE202E22D28}" dt="2021-10-21T02:46:26.983" v="2637" actId="1036"/>
          <ac:spMkLst>
            <pc:docMk/>
            <pc:sldMk cId="2223948288" sldId="256"/>
            <ac:spMk id="74" creationId="{3A21B051-738C-4CA3-886D-A48C79F41393}"/>
          </ac:spMkLst>
        </pc:spChg>
        <pc:spChg chg="add mod">
          <ac:chgData name="최" userId="085fee85d8741baa" providerId="LiveId" clId="{FFD4E158-28F1-4D96-9D36-4CE202E22D28}" dt="2021-10-21T01:28:02.778" v="769"/>
          <ac:spMkLst>
            <pc:docMk/>
            <pc:sldMk cId="2223948288" sldId="256"/>
            <ac:spMk id="79" creationId="{AE99D869-8913-4804-AE02-E162BC4A5271}"/>
          </ac:spMkLst>
        </pc:spChg>
        <pc:spChg chg="add mod">
          <ac:chgData name="최" userId="085fee85d8741baa" providerId="LiveId" clId="{FFD4E158-28F1-4D96-9D36-4CE202E22D28}" dt="2021-10-21T08:17:08.843" v="3943" actId="12"/>
          <ac:spMkLst>
            <pc:docMk/>
            <pc:sldMk cId="2223948288" sldId="256"/>
            <ac:spMk id="82" creationId="{685E62B5-1E51-4732-BCD3-916DB89FD9EE}"/>
          </ac:spMkLst>
        </pc:spChg>
        <pc:cxnChg chg="add del mod">
          <ac:chgData name="최" userId="085fee85d8741baa" providerId="LiveId" clId="{FFD4E158-28F1-4D96-9D36-4CE202E22D28}" dt="2021-10-21T01:06:05.484" v="450" actId="478"/>
          <ac:cxnSpMkLst>
            <pc:docMk/>
            <pc:sldMk cId="2223948288" sldId="256"/>
            <ac:cxnSpMk id="22" creationId="{D5C3B10B-93F8-4178-9E23-30D0EE04DAAD}"/>
          </ac:cxnSpMkLst>
        </pc:cxnChg>
        <pc:cxnChg chg="add del mod">
          <ac:chgData name="최" userId="085fee85d8741baa" providerId="LiveId" clId="{FFD4E158-28F1-4D96-9D36-4CE202E22D28}" dt="2021-10-21T00:35:14.848" v="282" actId="478"/>
          <ac:cxnSpMkLst>
            <pc:docMk/>
            <pc:sldMk cId="2223948288" sldId="256"/>
            <ac:cxnSpMk id="29" creationId="{FD8B4B04-0D81-41FC-B66C-B31F114C25A1}"/>
          </ac:cxnSpMkLst>
        </pc:cxnChg>
        <pc:cxnChg chg="add del mod">
          <ac:chgData name="최" userId="085fee85d8741baa" providerId="LiveId" clId="{FFD4E158-28F1-4D96-9D36-4CE202E22D28}" dt="2021-10-21T01:30:27.616" v="880" actId="478"/>
          <ac:cxnSpMkLst>
            <pc:docMk/>
            <pc:sldMk cId="2223948288" sldId="256"/>
            <ac:cxnSpMk id="31" creationId="{0B0278B0-9854-4D7A-85E5-CC3E98226992}"/>
          </ac:cxnSpMkLst>
        </pc:cxnChg>
        <pc:cxnChg chg="add del mod">
          <ac:chgData name="최" userId="085fee85d8741baa" providerId="LiveId" clId="{FFD4E158-28F1-4D96-9D36-4CE202E22D28}" dt="2021-10-21T00:52:16.846" v="344" actId="478"/>
          <ac:cxnSpMkLst>
            <pc:docMk/>
            <pc:sldMk cId="2223948288" sldId="256"/>
            <ac:cxnSpMk id="34" creationId="{F8CD1102-842E-4D60-8291-AA70BCA88B3E}"/>
          </ac:cxnSpMkLst>
        </pc:cxnChg>
        <pc:cxnChg chg="add del mod">
          <ac:chgData name="최" userId="085fee85d8741baa" providerId="LiveId" clId="{FFD4E158-28F1-4D96-9D36-4CE202E22D28}" dt="2021-10-21T01:30:27.616" v="880" actId="478"/>
          <ac:cxnSpMkLst>
            <pc:docMk/>
            <pc:sldMk cId="2223948288" sldId="256"/>
            <ac:cxnSpMk id="37" creationId="{342D1C90-1603-4530-B41E-0687E6AB226E}"/>
          </ac:cxnSpMkLst>
        </pc:cxnChg>
        <pc:cxnChg chg="add del mod">
          <ac:chgData name="최" userId="085fee85d8741baa" providerId="LiveId" clId="{FFD4E158-28F1-4D96-9D36-4CE202E22D28}" dt="2021-10-21T01:30:27.616" v="880" actId="478"/>
          <ac:cxnSpMkLst>
            <pc:docMk/>
            <pc:sldMk cId="2223948288" sldId="256"/>
            <ac:cxnSpMk id="40" creationId="{902FDB2F-5931-4C51-A598-CC4922E4DB9D}"/>
          </ac:cxnSpMkLst>
        </pc:cxnChg>
        <pc:cxnChg chg="add del mod">
          <ac:chgData name="최" userId="085fee85d8741baa" providerId="LiveId" clId="{FFD4E158-28F1-4D96-9D36-4CE202E22D28}" dt="2021-10-21T01:30:27.616" v="880" actId="478"/>
          <ac:cxnSpMkLst>
            <pc:docMk/>
            <pc:sldMk cId="2223948288" sldId="256"/>
            <ac:cxnSpMk id="48" creationId="{99BB47ED-B4B3-435E-ABB1-022EF4FD0627}"/>
          </ac:cxnSpMkLst>
        </pc:cxnChg>
        <pc:cxnChg chg="add mod">
          <ac:chgData name="최" userId="085fee85d8741baa" providerId="LiveId" clId="{FFD4E158-28F1-4D96-9D36-4CE202E22D28}" dt="2021-10-21T02:46:26.983" v="2637" actId="1036"/>
          <ac:cxnSpMkLst>
            <pc:docMk/>
            <pc:sldMk cId="2223948288" sldId="256"/>
            <ac:cxnSpMk id="51" creationId="{115173AD-B3F4-4EA9-AB03-E6BEC309C1B6}"/>
          </ac:cxnSpMkLst>
        </pc:cxnChg>
        <pc:cxnChg chg="add mod">
          <ac:chgData name="최" userId="085fee85d8741baa" providerId="LiveId" clId="{FFD4E158-28F1-4D96-9D36-4CE202E22D28}" dt="2021-10-21T02:46:26.983" v="2637" actId="1036"/>
          <ac:cxnSpMkLst>
            <pc:docMk/>
            <pc:sldMk cId="2223948288" sldId="256"/>
            <ac:cxnSpMk id="53" creationId="{47C10432-9F56-4C80-BA44-F04FC9FE4080}"/>
          </ac:cxnSpMkLst>
        </pc:cxnChg>
        <pc:cxnChg chg="add mod">
          <ac:chgData name="최" userId="085fee85d8741baa" providerId="LiveId" clId="{FFD4E158-28F1-4D96-9D36-4CE202E22D28}" dt="2021-10-21T02:46:26.983" v="2637" actId="1036"/>
          <ac:cxnSpMkLst>
            <pc:docMk/>
            <pc:sldMk cId="2223948288" sldId="256"/>
            <ac:cxnSpMk id="55" creationId="{98748421-CD1A-43F1-825B-461A82879B6F}"/>
          </ac:cxnSpMkLst>
        </pc:cxnChg>
        <pc:cxnChg chg="add mod">
          <ac:chgData name="최" userId="085fee85d8741baa" providerId="LiveId" clId="{FFD4E158-28F1-4D96-9D36-4CE202E22D28}" dt="2021-10-21T02:46:26.983" v="2637" actId="1036"/>
          <ac:cxnSpMkLst>
            <pc:docMk/>
            <pc:sldMk cId="2223948288" sldId="256"/>
            <ac:cxnSpMk id="57" creationId="{D5DE9C92-AABC-4D68-A8AE-3E14BEE21B1D}"/>
          </ac:cxnSpMkLst>
        </pc:cxnChg>
        <pc:cxnChg chg="add del mod">
          <ac:chgData name="최" userId="085fee85d8741baa" providerId="LiveId" clId="{FFD4E158-28F1-4D96-9D36-4CE202E22D28}" dt="2021-10-21T01:30:27.616" v="880" actId="478"/>
          <ac:cxnSpMkLst>
            <pc:docMk/>
            <pc:sldMk cId="2223948288" sldId="256"/>
            <ac:cxnSpMk id="59" creationId="{D1D32FD4-6550-40B0-80CC-7115F53A3053}"/>
          </ac:cxnSpMkLst>
        </pc:cxnChg>
        <pc:cxnChg chg="add del mod">
          <ac:chgData name="최" userId="085fee85d8741baa" providerId="LiveId" clId="{FFD4E158-28F1-4D96-9D36-4CE202E22D28}" dt="2021-10-21T01:30:27.616" v="880" actId="478"/>
          <ac:cxnSpMkLst>
            <pc:docMk/>
            <pc:sldMk cId="2223948288" sldId="256"/>
            <ac:cxnSpMk id="63" creationId="{F766DC66-11D0-4D50-91BE-42BAE847545B}"/>
          </ac:cxnSpMkLst>
        </pc:cxnChg>
        <pc:cxnChg chg="add del mod">
          <ac:chgData name="최" userId="085fee85d8741baa" providerId="LiveId" clId="{FFD4E158-28F1-4D96-9D36-4CE202E22D28}" dt="2021-10-21T01:30:27.616" v="880" actId="478"/>
          <ac:cxnSpMkLst>
            <pc:docMk/>
            <pc:sldMk cId="2223948288" sldId="256"/>
            <ac:cxnSpMk id="66" creationId="{30ECFCED-28B8-40B9-B270-8E5064E48397}"/>
          </ac:cxnSpMkLst>
        </pc:cxnChg>
        <pc:cxnChg chg="add del mod">
          <ac:chgData name="최" userId="085fee85d8741baa" providerId="LiveId" clId="{FFD4E158-28F1-4D96-9D36-4CE202E22D28}" dt="2021-10-21T01:13:53.018" v="573" actId="478"/>
          <ac:cxnSpMkLst>
            <pc:docMk/>
            <pc:sldMk cId="2223948288" sldId="256"/>
            <ac:cxnSpMk id="70" creationId="{E4D6FC9F-D8F7-465B-BA4B-9AB86BE4DA34}"/>
          </ac:cxnSpMkLst>
        </pc:cxnChg>
        <pc:cxnChg chg="add del mod">
          <ac:chgData name="최" userId="085fee85d8741baa" providerId="LiveId" clId="{FFD4E158-28F1-4D96-9D36-4CE202E22D28}" dt="2021-10-21T01:13:48.458" v="572" actId="478"/>
          <ac:cxnSpMkLst>
            <pc:docMk/>
            <pc:sldMk cId="2223948288" sldId="256"/>
            <ac:cxnSpMk id="72" creationId="{B33FD9D1-158B-4669-A262-FC678FAE7AD7}"/>
          </ac:cxnSpMkLst>
        </pc:cxnChg>
        <pc:cxnChg chg="add del mod">
          <ac:chgData name="최" userId="085fee85d8741baa" providerId="LiveId" clId="{FFD4E158-28F1-4D96-9D36-4CE202E22D28}" dt="2021-10-21T01:18:51.012" v="630" actId="478"/>
          <ac:cxnSpMkLst>
            <pc:docMk/>
            <pc:sldMk cId="2223948288" sldId="256"/>
            <ac:cxnSpMk id="76" creationId="{0617847C-C7BC-46A2-B28E-CA4D53777E5A}"/>
          </ac:cxnSpMkLst>
        </pc:cxnChg>
        <pc:cxnChg chg="add del mod">
          <ac:chgData name="최" userId="085fee85d8741baa" providerId="LiveId" clId="{FFD4E158-28F1-4D96-9D36-4CE202E22D28}" dt="2021-10-21T01:30:27.616" v="880" actId="478"/>
          <ac:cxnSpMkLst>
            <pc:docMk/>
            <pc:sldMk cId="2223948288" sldId="256"/>
            <ac:cxnSpMk id="78" creationId="{534C4B9F-466C-4877-982A-719F2488A66C}"/>
          </ac:cxnSpMkLst>
        </pc:cxnChg>
        <pc:cxnChg chg="add mod">
          <ac:chgData name="최" userId="085fee85d8741baa" providerId="LiveId" clId="{FFD4E158-28F1-4D96-9D36-4CE202E22D28}" dt="2021-10-21T02:46:26.983" v="2637" actId="1036"/>
          <ac:cxnSpMkLst>
            <pc:docMk/>
            <pc:sldMk cId="2223948288" sldId="256"/>
            <ac:cxnSpMk id="81" creationId="{04B32F42-D07B-4109-A1E9-CE181413F92A}"/>
          </ac:cxnSpMkLst>
        </pc:cxnChg>
        <pc:cxnChg chg="add mod">
          <ac:chgData name="최" userId="085fee85d8741baa" providerId="LiveId" clId="{FFD4E158-28F1-4D96-9D36-4CE202E22D28}" dt="2021-10-21T02:46:20.130" v="2627"/>
          <ac:cxnSpMkLst>
            <pc:docMk/>
            <pc:sldMk cId="2223948288" sldId="256"/>
            <ac:cxnSpMk id="83" creationId="{F5122705-D55F-440C-A456-D81213C62839}"/>
          </ac:cxnSpMkLst>
        </pc:cxnChg>
      </pc:sldChg>
      <pc:sldChg chg="addSp delSp modSp add mod">
        <pc:chgData name="최" userId="085fee85d8741baa" providerId="LiveId" clId="{FFD4E158-28F1-4D96-9D36-4CE202E22D28}" dt="2021-10-21T08:17:26.092" v="3950" actId="20577"/>
        <pc:sldMkLst>
          <pc:docMk/>
          <pc:sldMk cId="2029770599" sldId="257"/>
        </pc:sldMkLst>
        <pc:spChg chg="del">
          <ac:chgData name="최" userId="085fee85d8741baa" providerId="LiveId" clId="{FFD4E158-28F1-4D96-9D36-4CE202E22D28}" dt="2021-10-21T01:47:41.337" v="1494" actId="478"/>
          <ac:spMkLst>
            <pc:docMk/>
            <pc:sldMk cId="2029770599" sldId="257"/>
            <ac:spMk id="2" creationId="{F838C058-261D-4265-94D4-6DDE6C2D0D1A}"/>
          </ac:spMkLst>
        </pc:spChg>
        <pc:spChg chg="del">
          <ac:chgData name="최" userId="085fee85d8741baa" providerId="LiveId" clId="{FFD4E158-28F1-4D96-9D36-4CE202E22D28}" dt="2021-10-21T01:47:41.337" v="1494" actId="478"/>
          <ac:spMkLst>
            <pc:docMk/>
            <pc:sldMk cId="2029770599" sldId="257"/>
            <ac:spMk id="3" creationId="{D870A37F-BA21-401F-9C62-C8801E7D89DA}"/>
          </ac:spMkLst>
        </pc:spChg>
        <pc:spChg chg="mod">
          <ac:chgData name="최" userId="085fee85d8741baa" providerId="LiveId" clId="{FFD4E158-28F1-4D96-9D36-4CE202E22D28}" dt="2021-10-21T02:46:16.661" v="2626" actId="1036"/>
          <ac:spMkLst>
            <pc:docMk/>
            <pc:sldMk cId="2029770599" sldId="257"/>
            <ac:spMk id="4" creationId="{3262C78B-7E70-4300-B640-5EADC480282A}"/>
          </ac:spMkLst>
        </pc:spChg>
        <pc:spChg chg="mod">
          <ac:chgData name="최" userId="085fee85d8741baa" providerId="LiveId" clId="{FFD4E158-28F1-4D96-9D36-4CE202E22D28}" dt="2021-10-21T02:46:16.661" v="2626" actId="1036"/>
          <ac:spMkLst>
            <pc:docMk/>
            <pc:sldMk cId="2029770599" sldId="257"/>
            <ac:spMk id="5" creationId="{83ECB684-276E-41C3-9535-E32C92316FBD}"/>
          </ac:spMkLst>
        </pc:spChg>
        <pc:spChg chg="mod">
          <ac:chgData name="최" userId="085fee85d8741baa" providerId="LiveId" clId="{FFD4E158-28F1-4D96-9D36-4CE202E22D28}" dt="2021-10-21T02:46:16.661" v="2626" actId="1036"/>
          <ac:spMkLst>
            <pc:docMk/>
            <pc:sldMk cId="2029770599" sldId="257"/>
            <ac:spMk id="7" creationId="{C8A5C487-3144-4D30-9034-C8A50CD14639}"/>
          </ac:spMkLst>
        </pc:spChg>
        <pc:spChg chg="del mod">
          <ac:chgData name="최" userId="085fee85d8741baa" providerId="LiveId" clId="{FFD4E158-28F1-4D96-9D36-4CE202E22D28}" dt="2021-10-21T01:47:01.253" v="1472" actId="478"/>
          <ac:spMkLst>
            <pc:docMk/>
            <pc:sldMk cId="2029770599" sldId="257"/>
            <ac:spMk id="8" creationId="{CC75F51F-F5CF-469B-99D7-4648653C0785}"/>
          </ac:spMkLst>
        </pc:spChg>
        <pc:spChg chg="del mod">
          <ac:chgData name="최" userId="085fee85d8741baa" providerId="LiveId" clId="{FFD4E158-28F1-4D96-9D36-4CE202E22D28}" dt="2021-10-21T01:47:01.253" v="1472" actId="478"/>
          <ac:spMkLst>
            <pc:docMk/>
            <pc:sldMk cId="2029770599" sldId="257"/>
            <ac:spMk id="9" creationId="{C81B0FDA-9EE5-4393-B769-11CF84122C9E}"/>
          </ac:spMkLst>
        </pc:spChg>
        <pc:spChg chg="mod">
          <ac:chgData name="최" userId="085fee85d8741baa" providerId="LiveId" clId="{FFD4E158-28F1-4D96-9D36-4CE202E22D28}" dt="2021-10-21T02:46:16.661" v="2626" actId="1036"/>
          <ac:spMkLst>
            <pc:docMk/>
            <pc:sldMk cId="2029770599" sldId="257"/>
            <ac:spMk id="10" creationId="{BEBE1C6C-0ED4-4546-A4EA-BD22D1050460}"/>
          </ac:spMkLst>
        </pc:spChg>
        <pc:spChg chg="mod">
          <ac:chgData name="최" userId="085fee85d8741baa" providerId="LiveId" clId="{FFD4E158-28F1-4D96-9D36-4CE202E22D28}" dt="2021-10-21T02:46:16.661" v="2626" actId="1036"/>
          <ac:spMkLst>
            <pc:docMk/>
            <pc:sldMk cId="2029770599" sldId="257"/>
            <ac:spMk id="11" creationId="{AD75A3C9-08C2-4F50-A887-D0EA17857D6C}"/>
          </ac:spMkLst>
        </pc:spChg>
        <pc:spChg chg="mod">
          <ac:chgData name="최" userId="085fee85d8741baa" providerId="LiveId" clId="{FFD4E158-28F1-4D96-9D36-4CE202E22D28}" dt="2021-10-21T02:46:16.661" v="2626" actId="1036"/>
          <ac:spMkLst>
            <pc:docMk/>
            <pc:sldMk cId="2029770599" sldId="257"/>
            <ac:spMk id="12" creationId="{09AB10B8-36CC-4B16-B0E2-54AEE7320B2C}"/>
          </ac:spMkLst>
        </pc:spChg>
        <pc:spChg chg="del">
          <ac:chgData name="최" userId="085fee85d8741baa" providerId="LiveId" clId="{FFD4E158-28F1-4D96-9D36-4CE202E22D28}" dt="2021-10-21T01:47:41.337" v="1494" actId="478"/>
          <ac:spMkLst>
            <pc:docMk/>
            <pc:sldMk cId="2029770599" sldId="257"/>
            <ac:spMk id="13" creationId="{546BA16E-ABC6-46B7-8692-7C9ED7EF2389}"/>
          </ac:spMkLst>
        </pc:spChg>
        <pc:spChg chg="del">
          <ac:chgData name="최" userId="085fee85d8741baa" providerId="LiveId" clId="{FFD4E158-28F1-4D96-9D36-4CE202E22D28}" dt="2021-10-21T01:47:41.337" v="1494" actId="478"/>
          <ac:spMkLst>
            <pc:docMk/>
            <pc:sldMk cId="2029770599" sldId="257"/>
            <ac:spMk id="14" creationId="{7CA7E654-D9B2-4819-B2A4-D9CC28D549B8}"/>
          </ac:spMkLst>
        </pc:spChg>
        <pc:spChg chg="del">
          <ac:chgData name="최" userId="085fee85d8741baa" providerId="LiveId" clId="{FFD4E158-28F1-4D96-9D36-4CE202E22D28}" dt="2021-10-21T01:47:41.337" v="1494" actId="478"/>
          <ac:spMkLst>
            <pc:docMk/>
            <pc:sldMk cId="2029770599" sldId="257"/>
            <ac:spMk id="15" creationId="{4EE4A394-171F-40A7-B21D-A284B95D0C41}"/>
          </ac:spMkLst>
        </pc:spChg>
        <pc:spChg chg="del">
          <ac:chgData name="최" userId="085fee85d8741baa" providerId="LiveId" clId="{FFD4E158-28F1-4D96-9D36-4CE202E22D28}" dt="2021-10-21T01:47:41.337" v="1494" actId="478"/>
          <ac:spMkLst>
            <pc:docMk/>
            <pc:sldMk cId="2029770599" sldId="257"/>
            <ac:spMk id="20" creationId="{0CB85C3F-F8FB-4E6B-8715-41A5621175E6}"/>
          </ac:spMkLst>
        </pc:spChg>
        <pc:spChg chg="del mod">
          <ac:chgData name="최" userId="085fee85d8741baa" providerId="LiveId" clId="{FFD4E158-28F1-4D96-9D36-4CE202E22D28}" dt="2021-10-21T01:47:01.253" v="1472" actId="478"/>
          <ac:spMkLst>
            <pc:docMk/>
            <pc:sldMk cId="2029770599" sldId="257"/>
            <ac:spMk id="21" creationId="{6727DC4D-EDAB-45B4-A1F2-52A456D5E98F}"/>
          </ac:spMkLst>
        </pc:spChg>
        <pc:spChg chg="del">
          <ac:chgData name="최" userId="085fee85d8741baa" providerId="LiveId" clId="{FFD4E158-28F1-4D96-9D36-4CE202E22D28}" dt="2021-10-21T01:44:44.518" v="1351" actId="478"/>
          <ac:spMkLst>
            <pc:docMk/>
            <pc:sldMk cId="2029770599" sldId="257"/>
            <ac:spMk id="23" creationId="{56EB5623-BE6E-4927-9A6E-0E6A3FF21166}"/>
          </ac:spMkLst>
        </pc:spChg>
        <pc:spChg chg="del">
          <ac:chgData name="최" userId="085fee85d8741baa" providerId="LiveId" clId="{FFD4E158-28F1-4D96-9D36-4CE202E22D28}" dt="2021-10-21T01:44:44.518" v="1351" actId="478"/>
          <ac:spMkLst>
            <pc:docMk/>
            <pc:sldMk cId="2029770599" sldId="257"/>
            <ac:spMk id="24" creationId="{1279DF3F-AD97-4AE0-96FA-559B70A883D1}"/>
          </ac:spMkLst>
        </pc:spChg>
        <pc:spChg chg="del">
          <ac:chgData name="최" userId="085fee85d8741baa" providerId="LiveId" clId="{FFD4E158-28F1-4D96-9D36-4CE202E22D28}" dt="2021-10-21T01:44:44.518" v="1351" actId="478"/>
          <ac:spMkLst>
            <pc:docMk/>
            <pc:sldMk cId="2029770599" sldId="257"/>
            <ac:spMk id="25" creationId="{DD5BAF6D-FB88-4993-A726-0E1ED8FDE0C9}"/>
          </ac:spMkLst>
        </pc:spChg>
        <pc:spChg chg="del">
          <ac:chgData name="최" userId="085fee85d8741baa" providerId="LiveId" clId="{FFD4E158-28F1-4D96-9D36-4CE202E22D28}" dt="2021-10-21T01:44:44.518" v="1351" actId="478"/>
          <ac:spMkLst>
            <pc:docMk/>
            <pc:sldMk cId="2029770599" sldId="257"/>
            <ac:spMk id="32" creationId="{CD865E44-55CD-46A8-8F58-4201DD286C61}"/>
          </ac:spMkLst>
        </pc:spChg>
        <pc:spChg chg="add del mod">
          <ac:chgData name="최" userId="085fee85d8741baa" providerId="LiveId" clId="{FFD4E158-28F1-4D96-9D36-4CE202E22D28}" dt="2021-10-21T01:44:32.387" v="1349" actId="478"/>
          <ac:spMkLst>
            <pc:docMk/>
            <pc:sldMk cId="2029770599" sldId="257"/>
            <ac:spMk id="41" creationId="{643966B5-5453-45B6-8873-0074F9596C97}"/>
          </ac:spMkLst>
        </pc:spChg>
        <pc:spChg chg="add mod">
          <ac:chgData name="최" userId="085fee85d8741baa" providerId="LiveId" clId="{FFD4E158-28F1-4D96-9D36-4CE202E22D28}" dt="2021-10-21T08:17:26.092" v="3950" actId="20577"/>
          <ac:spMkLst>
            <pc:docMk/>
            <pc:sldMk cId="2029770599" sldId="257"/>
            <ac:spMk id="42" creationId="{F213B253-3BC7-4D9C-9353-4ADC7AEDA335}"/>
          </ac:spMkLst>
        </pc:spChg>
        <pc:spChg chg="add del mod">
          <ac:chgData name="최" userId="085fee85d8741baa" providerId="LiveId" clId="{FFD4E158-28F1-4D96-9D36-4CE202E22D28}" dt="2021-10-21T01:54:02.023" v="1702" actId="478"/>
          <ac:spMkLst>
            <pc:docMk/>
            <pc:sldMk cId="2029770599" sldId="257"/>
            <ac:spMk id="43" creationId="{884F947C-892D-486D-88E1-B85BAEE7417E}"/>
          </ac:spMkLst>
        </pc:spChg>
        <pc:spChg chg="add mod">
          <ac:chgData name="최" userId="085fee85d8741baa" providerId="LiveId" clId="{FFD4E158-28F1-4D96-9D36-4CE202E22D28}" dt="2021-10-21T02:46:16.661" v="2626" actId="1036"/>
          <ac:spMkLst>
            <pc:docMk/>
            <pc:sldMk cId="2029770599" sldId="257"/>
            <ac:spMk id="44" creationId="{95D50DDF-56A6-4680-913F-0DC5D312D9DA}"/>
          </ac:spMkLst>
        </pc:spChg>
        <pc:spChg chg="add mod">
          <ac:chgData name="최" userId="085fee85d8741baa" providerId="LiveId" clId="{FFD4E158-28F1-4D96-9D36-4CE202E22D28}" dt="2021-10-21T02:46:16.661" v="2626" actId="1036"/>
          <ac:spMkLst>
            <pc:docMk/>
            <pc:sldMk cId="2029770599" sldId="257"/>
            <ac:spMk id="45" creationId="{34A15EB4-3438-41C8-A0AE-D9D32F9608C6}"/>
          </ac:spMkLst>
        </pc:spChg>
        <pc:spChg chg="add mod">
          <ac:chgData name="최" userId="085fee85d8741baa" providerId="LiveId" clId="{FFD4E158-28F1-4D96-9D36-4CE202E22D28}" dt="2021-10-21T02:46:16.661" v="2626" actId="1036"/>
          <ac:spMkLst>
            <pc:docMk/>
            <pc:sldMk cId="2029770599" sldId="257"/>
            <ac:spMk id="46" creationId="{5A0D6989-F1EC-4058-A8FA-027EE69685A4}"/>
          </ac:spMkLst>
        </pc:spChg>
        <pc:spChg chg="add mod">
          <ac:chgData name="최" userId="085fee85d8741baa" providerId="LiveId" clId="{FFD4E158-28F1-4D96-9D36-4CE202E22D28}" dt="2021-10-21T02:46:16.661" v="2626" actId="1036"/>
          <ac:spMkLst>
            <pc:docMk/>
            <pc:sldMk cId="2029770599" sldId="257"/>
            <ac:spMk id="47" creationId="{09D298D7-1BCC-4FDA-9903-A32FAA021752}"/>
          </ac:spMkLst>
        </pc:spChg>
        <pc:spChg chg="mod">
          <ac:chgData name="최" userId="085fee85d8741baa" providerId="LiveId" clId="{FFD4E158-28F1-4D96-9D36-4CE202E22D28}" dt="2021-10-21T02:46:16.661" v="2626" actId="1036"/>
          <ac:spMkLst>
            <pc:docMk/>
            <pc:sldMk cId="2029770599" sldId="257"/>
            <ac:spMk id="49" creationId="{F8BCD44F-367D-44F1-A244-FF23E0C80C0B}"/>
          </ac:spMkLst>
        </pc:spChg>
        <pc:spChg chg="add mod">
          <ac:chgData name="최" userId="085fee85d8741baa" providerId="LiveId" clId="{FFD4E158-28F1-4D96-9D36-4CE202E22D28}" dt="2021-10-21T02:46:16.661" v="2626" actId="1036"/>
          <ac:spMkLst>
            <pc:docMk/>
            <pc:sldMk cId="2029770599" sldId="257"/>
            <ac:spMk id="52" creationId="{59398FF9-CE3D-4A25-9744-971668625762}"/>
          </ac:spMkLst>
        </pc:spChg>
        <pc:spChg chg="add mod">
          <ac:chgData name="최" userId="085fee85d8741baa" providerId="LiveId" clId="{FFD4E158-28F1-4D96-9D36-4CE202E22D28}" dt="2021-10-21T02:46:16.661" v="2626" actId="1036"/>
          <ac:spMkLst>
            <pc:docMk/>
            <pc:sldMk cId="2029770599" sldId="257"/>
            <ac:spMk id="58" creationId="{79F5E8FE-E8DA-4B19-A8EF-FB9303C85DFF}"/>
          </ac:spMkLst>
        </pc:spChg>
        <pc:spChg chg="del">
          <ac:chgData name="최" userId="085fee85d8741baa" providerId="LiveId" clId="{FFD4E158-28F1-4D96-9D36-4CE202E22D28}" dt="2021-10-21T01:47:41.337" v="1494" actId="478"/>
          <ac:spMkLst>
            <pc:docMk/>
            <pc:sldMk cId="2029770599" sldId="257"/>
            <ac:spMk id="61" creationId="{9FAA780F-993C-4B31-BBD2-01E29DC5AE4D}"/>
          </ac:spMkLst>
        </pc:spChg>
        <pc:spChg chg="mod">
          <ac:chgData name="최" userId="085fee85d8741baa" providerId="LiveId" clId="{FFD4E158-28F1-4D96-9D36-4CE202E22D28}" dt="2021-10-21T02:46:16.661" v="2626" actId="1036"/>
          <ac:spMkLst>
            <pc:docMk/>
            <pc:sldMk cId="2029770599" sldId="257"/>
            <ac:spMk id="67" creationId="{D5C2D4EB-FE9D-4AAD-9027-299237FD150B}"/>
          </ac:spMkLst>
        </pc:spChg>
        <pc:spChg chg="del">
          <ac:chgData name="최" userId="085fee85d8741baa" providerId="LiveId" clId="{FFD4E158-28F1-4D96-9D36-4CE202E22D28}" dt="2021-10-21T01:47:52.311" v="1495" actId="478"/>
          <ac:spMkLst>
            <pc:docMk/>
            <pc:sldMk cId="2029770599" sldId="257"/>
            <ac:spMk id="68" creationId="{5F0D606F-8397-4642-8C10-9F37D195C04B}"/>
          </ac:spMkLst>
        </pc:spChg>
        <pc:spChg chg="add mod">
          <ac:chgData name="최" userId="085fee85d8741baa" providerId="LiveId" clId="{FFD4E158-28F1-4D96-9D36-4CE202E22D28}" dt="2021-10-21T02:46:16.661" v="2626" actId="1036"/>
          <ac:spMkLst>
            <pc:docMk/>
            <pc:sldMk cId="2029770599" sldId="257"/>
            <ac:spMk id="69" creationId="{3BC262F3-ED9D-4EE6-9489-DC9E18D05083}"/>
          </ac:spMkLst>
        </pc:spChg>
        <pc:spChg chg="add mod">
          <ac:chgData name="최" userId="085fee85d8741baa" providerId="LiveId" clId="{FFD4E158-28F1-4D96-9D36-4CE202E22D28}" dt="2021-10-21T02:46:16.661" v="2626" actId="1036"/>
          <ac:spMkLst>
            <pc:docMk/>
            <pc:sldMk cId="2029770599" sldId="257"/>
            <ac:spMk id="70" creationId="{B3625BB5-07FE-440D-BD70-C9C8D5FEF55B}"/>
          </ac:spMkLst>
        </pc:spChg>
        <pc:spChg chg="add mod">
          <ac:chgData name="최" userId="085fee85d8741baa" providerId="LiveId" clId="{FFD4E158-28F1-4D96-9D36-4CE202E22D28}" dt="2021-10-21T02:46:16.661" v="2626" actId="1036"/>
          <ac:spMkLst>
            <pc:docMk/>
            <pc:sldMk cId="2029770599" sldId="257"/>
            <ac:spMk id="71" creationId="{FE4F8B1F-BFC7-418E-81D3-062A44217B87}"/>
          </ac:spMkLst>
        </pc:spChg>
        <pc:spChg chg="add mod">
          <ac:chgData name="최" userId="085fee85d8741baa" providerId="LiveId" clId="{FFD4E158-28F1-4D96-9D36-4CE202E22D28}" dt="2021-10-21T02:46:16.661" v="2626" actId="1036"/>
          <ac:spMkLst>
            <pc:docMk/>
            <pc:sldMk cId="2029770599" sldId="257"/>
            <ac:spMk id="72" creationId="{C0F7EF41-30C9-4725-9CBB-CABC7F4E194C}"/>
          </ac:spMkLst>
        </pc:spChg>
        <pc:spChg chg="del">
          <ac:chgData name="최" userId="085fee85d8741baa" providerId="LiveId" clId="{FFD4E158-28F1-4D96-9D36-4CE202E22D28}" dt="2021-10-21T01:47:52.311" v="1495" actId="478"/>
          <ac:spMkLst>
            <pc:docMk/>
            <pc:sldMk cId="2029770599" sldId="257"/>
            <ac:spMk id="73" creationId="{08E9545B-61E6-430A-AF81-C67C62266454}"/>
          </ac:spMkLst>
        </pc:spChg>
        <pc:spChg chg="mod">
          <ac:chgData name="최" userId="085fee85d8741baa" providerId="LiveId" clId="{FFD4E158-28F1-4D96-9D36-4CE202E22D28}" dt="2021-10-21T02:46:16.661" v="2626" actId="1036"/>
          <ac:spMkLst>
            <pc:docMk/>
            <pc:sldMk cId="2029770599" sldId="257"/>
            <ac:spMk id="74" creationId="{3A21B051-738C-4CA3-886D-A48C79F41393}"/>
          </ac:spMkLst>
        </pc:spChg>
        <pc:spChg chg="add mod">
          <ac:chgData name="최" userId="085fee85d8741baa" providerId="LiveId" clId="{FFD4E158-28F1-4D96-9D36-4CE202E22D28}" dt="2021-10-21T02:46:16.661" v="2626" actId="1036"/>
          <ac:spMkLst>
            <pc:docMk/>
            <pc:sldMk cId="2029770599" sldId="257"/>
            <ac:spMk id="75" creationId="{604DDA5E-A771-4456-A74B-B51C85ADF993}"/>
          </ac:spMkLst>
        </pc:spChg>
        <pc:spChg chg="add mod">
          <ac:chgData name="최" userId="085fee85d8741baa" providerId="LiveId" clId="{FFD4E158-28F1-4D96-9D36-4CE202E22D28}" dt="2021-10-21T02:46:16.661" v="2626" actId="1036"/>
          <ac:spMkLst>
            <pc:docMk/>
            <pc:sldMk cId="2029770599" sldId="257"/>
            <ac:spMk id="76" creationId="{A9DDE79B-94DA-49E6-B628-23666496EBEB}"/>
          </ac:spMkLst>
        </pc:spChg>
        <pc:spChg chg="mod">
          <ac:chgData name="최" userId="085fee85d8741baa" providerId="LiveId" clId="{FFD4E158-28F1-4D96-9D36-4CE202E22D28}" dt="2021-10-21T01:28:36.097" v="827"/>
          <ac:spMkLst>
            <pc:docMk/>
            <pc:sldMk cId="2029770599" sldId="257"/>
            <ac:spMk id="79" creationId="{AE99D869-8913-4804-AE02-E162BC4A5271}"/>
          </ac:spMkLst>
        </pc:spChg>
        <pc:cxnChg chg="add del mod">
          <ac:chgData name="최" userId="085fee85d8741baa" providerId="LiveId" clId="{FFD4E158-28F1-4D96-9D36-4CE202E22D28}" dt="2021-10-21T01:55:04.228" v="1801" actId="478"/>
          <ac:cxnSpMkLst>
            <pc:docMk/>
            <pc:sldMk cId="2029770599" sldId="257"/>
            <ac:cxnSpMk id="16" creationId="{9574E92F-AC70-4A32-9D93-656BE3154334}"/>
          </ac:cxnSpMkLst>
        </pc:cxnChg>
        <pc:cxnChg chg="add del mod">
          <ac:chgData name="최" userId="085fee85d8741baa" providerId="LiveId" clId="{FFD4E158-28F1-4D96-9D36-4CE202E22D28}" dt="2021-10-21T01:55:02.600" v="1800" actId="478"/>
          <ac:cxnSpMkLst>
            <pc:docMk/>
            <pc:sldMk cId="2029770599" sldId="257"/>
            <ac:cxnSpMk id="22" creationId="{B22B5730-79BD-4236-8209-D30F6E4CA1A1}"/>
          </ac:cxnSpMkLst>
        </pc:cxnChg>
        <pc:cxnChg chg="add del">
          <ac:chgData name="최" userId="085fee85d8741baa" providerId="LiveId" clId="{FFD4E158-28F1-4D96-9D36-4CE202E22D28}" dt="2021-10-21T01:50:00.167" v="1585" actId="478"/>
          <ac:cxnSpMkLst>
            <pc:docMk/>
            <pc:sldMk cId="2029770599" sldId="257"/>
            <ac:cxnSpMk id="27" creationId="{7B6447A9-A64A-4414-B92E-91FD2E729882}"/>
          </ac:cxnSpMkLst>
        </pc:cxnChg>
        <pc:cxnChg chg="add mod">
          <ac:chgData name="최" userId="085fee85d8741baa" providerId="LiveId" clId="{FFD4E158-28F1-4D96-9D36-4CE202E22D28}" dt="2021-10-21T02:46:16.661" v="2626" actId="1036"/>
          <ac:cxnSpMkLst>
            <pc:docMk/>
            <pc:sldMk cId="2029770599" sldId="257"/>
            <ac:cxnSpMk id="30" creationId="{A41CC159-741E-428A-8320-894637AFD924}"/>
          </ac:cxnSpMkLst>
        </pc:cxnChg>
        <pc:cxnChg chg="del mod">
          <ac:chgData name="최" userId="085fee85d8741baa" providerId="LiveId" clId="{FFD4E158-28F1-4D96-9D36-4CE202E22D28}" dt="2021-10-21T01:47:58.150" v="1496" actId="478"/>
          <ac:cxnSpMkLst>
            <pc:docMk/>
            <pc:sldMk cId="2029770599" sldId="257"/>
            <ac:cxnSpMk id="31" creationId="{0B0278B0-9854-4D7A-85E5-CC3E98226992}"/>
          </ac:cxnSpMkLst>
        </pc:cxnChg>
        <pc:cxnChg chg="del mod">
          <ac:chgData name="최" userId="085fee85d8741baa" providerId="LiveId" clId="{FFD4E158-28F1-4D96-9D36-4CE202E22D28}" dt="2021-10-21T01:44:44.518" v="1351" actId="478"/>
          <ac:cxnSpMkLst>
            <pc:docMk/>
            <pc:sldMk cId="2029770599" sldId="257"/>
            <ac:cxnSpMk id="37" creationId="{342D1C90-1603-4530-B41E-0687E6AB226E}"/>
          </ac:cxnSpMkLst>
        </pc:cxnChg>
        <pc:cxnChg chg="add mod">
          <ac:chgData name="최" userId="085fee85d8741baa" providerId="LiveId" clId="{FFD4E158-28F1-4D96-9D36-4CE202E22D28}" dt="2021-10-21T02:46:16.661" v="2626" actId="1036"/>
          <ac:cxnSpMkLst>
            <pc:docMk/>
            <pc:sldMk cId="2029770599" sldId="257"/>
            <ac:cxnSpMk id="39" creationId="{2DE4F143-F498-4C5F-994F-937093021731}"/>
          </ac:cxnSpMkLst>
        </pc:cxnChg>
        <pc:cxnChg chg="del mod">
          <ac:chgData name="최" userId="085fee85d8741baa" providerId="LiveId" clId="{FFD4E158-28F1-4D96-9D36-4CE202E22D28}" dt="2021-10-21T01:44:44.518" v="1351" actId="478"/>
          <ac:cxnSpMkLst>
            <pc:docMk/>
            <pc:sldMk cId="2029770599" sldId="257"/>
            <ac:cxnSpMk id="40" creationId="{902FDB2F-5931-4C51-A598-CC4922E4DB9D}"/>
          </ac:cxnSpMkLst>
        </pc:cxnChg>
        <pc:cxnChg chg="del mod">
          <ac:chgData name="최" userId="085fee85d8741baa" providerId="LiveId" clId="{FFD4E158-28F1-4D96-9D36-4CE202E22D28}" dt="2021-10-21T01:44:44.518" v="1351" actId="478"/>
          <ac:cxnSpMkLst>
            <pc:docMk/>
            <pc:sldMk cId="2029770599" sldId="257"/>
            <ac:cxnSpMk id="48" creationId="{99BB47ED-B4B3-435E-ABB1-022EF4FD0627}"/>
          </ac:cxnSpMkLst>
        </pc:cxnChg>
        <pc:cxnChg chg="add mod">
          <ac:chgData name="최" userId="085fee85d8741baa" providerId="LiveId" clId="{FFD4E158-28F1-4D96-9D36-4CE202E22D28}" dt="2021-10-21T02:46:16.661" v="2626" actId="1036"/>
          <ac:cxnSpMkLst>
            <pc:docMk/>
            <pc:sldMk cId="2029770599" sldId="257"/>
            <ac:cxnSpMk id="50" creationId="{E1C77FA2-53DD-4E23-AB73-A78CA951795C}"/>
          </ac:cxnSpMkLst>
        </pc:cxnChg>
        <pc:cxnChg chg="mod">
          <ac:chgData name="최" userId="085fee85d8741baa" providerId="LiveId" clId="{FFD4E158-28F1-4D96-9D36-4CE202E22D28}" dt="2021-10-21T02:46:16.661" v="2626" actId="1036"/>
          <ac:cxnSpMkLst>
            <pc:docMk/>
            <pc:sldMk cId="2029770599" sldId="257"/>
            <ac:cxnSpMk id="51" creationId="{115173AD-B3F4-4EA9-AB03-E6BEC309C1B6}"/>
          </ac:cxnSpMkLst>
        </pc:cxnChg>
        <pc:cxnChg chg="mod">
          <ac:chgData name="최" userId="085fee85d8741baa" providerId="LiveId" clId="{FFD4E158-28F1-4D96-9D36-4CE202E22D28}" dt="2021-10-21T02:46:16.661" v="2626" actId="1036"/>
          <ac:cxnSpMkLst>
            <pc:docMk/>
            <pc:sldMk cId="2029770599" sldId="257"/>
            <ac:cxnSpMk id="53" creationId="{47C10432-9F56-4C80-BA44-F04FC9FE4080}"/>
          </ac:cxnSpMkLst>
        </pc:cxnChg>
        <pc:cxnChg chg="mod">
          <ac:chgData name="최" userId="085fee85d8741baa" providerId="LiveId" clId="{FFD4E158-28F1-4D96-9D36-4CE202E22D28}" dt="2021-10-21T02:46:16.661" v="2626" actId="1036"/>
          <ac:cxnSpMkLst>
            <pc:docMk/>
            <pc:sldMk cId="2029770599" sldId="257"/>
            <ac:cxnSpMk id="55" creationId="{98748421-CD1A-43F1-825B-461A82879B6F}"/>
          </ac:cxnSpMkLst>
        </pc:cxnChg>
        <pc:cxnChg chg="add mod">
          <ac:chgData name="최" userId="085fee85d8741baa" providerId="LiveId" clId="{FFD4E158-28F1-4D96-9D36-4CE202E22D28}" dt="2021-10-21T02:46:16.661" v="2626" actId="1036"/>
          <ac:cxnSpMkLst>
            <pc:docMk/>
            <pc:sldMk cId="2029770599" sldId="257"/>
            <ac:cxnSpMk id="56" creationId="{C0577B94-BAE2-4E6C-8035-B7D04410BF5F}"/>
          </ac:cxnSpMkLst>
        </pc:cxnChg>
        <pc:cxnChg chg="mod">
          <ac:chgData name="최" userId="085fee85d8741baa" providerId="LiveId" clId="{FFD4E158-28F1-4D96-9D36-4CE202E22D28}" dt="2021-10-21T02:46:16.661" v="2626" actId="1036"/>
          <ac:cxnSpMkLst>
            <pc:docMk/>
            <pc:sldMk cId="2029770599" sldId="257"/>
            <ac:cxnSpMk id="57" creationId="{D5DE9C92-AABC-4D68-A8AE-3E14BEE21B1D}"/>
          </ac:cxnSpMkLst>
        </pc:cxnChg>
        <pc:cxnChg chg="del mod">
          <ac:chgData name="최" userId="085fee85d8741baa" providerId="LiveId" clId="{FFD4E158-28F1-4D96-9D36-4CE202E22D28}" dt="2021-10-21T01:47:41.337" v="1494" actId="478"/>
          <ac:cxnSpMkLst>
            <pc:docMk/>
            <pc:sldMk cId="2029770599" sldId="257"/>
            <ac:cxnSpMk id="59" creationId="{D1D32FD4-6550-40B0-80CC-7115F53A3053}"/>
          </ac:cxnSpMkLst>
        </pc:cxnChg>
        <pc:cxnChg chg="add mod">
          <ac:chgData name="최" userId="085fee85d8741baa" providerId="LiveId" clId="{FFD4E158-28F1-4D96-9D36-4CE202E22D28}" dt="2021-10-21T02:46:16.661" v="2626" actId="1036"/>
          <ac:cxnSpMkLst>
            <pc:docMk/>
            <pc:sldMk cId="2029770599" sldId="257"/>
            <ac:cxnSpMk id="62" creationId="{E754F31B-B3A5-45F5-96D5-856407C12908}"/>
          </ac:cxnSpMkLst>
        </pc:cxnChg>
        <pc:cxnChg chg="del mod">
          <ac:chgData name="최" userId="085fee85d8741baa" providerId="LiveId" clId="{FFD4E158-28F1-4D96-9D36-4CE202E22D28}" dt="2021-10-21T01:47:58.150" v="1496" actId="478"/>
          <ac:cxnSpMkLst>
            <pc:docMk/>
            <pc:sldMk cId="2029770599" sldId="257"/>
            <ac:cxnSpMk id="63" creationId="{F766DC66-11D0-4D50-91BE-42BAE847545B}"/>
          </ac:cxnSpMkLst>
        </pc:cxnChg>
        <pc:cxnChg chg="del mod">
          <ac:chgData name="최" userId="085fee85d8741baa" providerId="LiveId" clId="{FFD4E158-28F1-4D96-9D36-4CE202E22D28}" dt="2021-10-21T01:47:41.337" v="1494" actId="478"/>
          <ac:cxnSpMkLst>
            <pc:docMk/>
            <pc:sldMk cId="2029770599" sldId="257"/>
            <ac:cxnSpMk id="66" creationId="{30ECFCED-28B8-40B9-B270-8E5064E48397}"/>
          </ac:cxnSpMkLst>
        </pc:cxnChg>
        <pc:cxnChg chg="add mod">
          <ac:chgData name="최" userId="085fee85d8741baa" providerId="LiveId" clId="{FFD4E158-28F1-4D96-9D36-4CE202E22D28}" dt="2021-10-21T02:46:08.276" v="2616"/>
          <ac:cxnSpMkLst>
            <pc:docMk/>
            <pc:sldMk cId="2029770599" sldId="257"/>
            <ac:cxnSpMk id="77" creationId="{D9F7F363-BA56-4C88-B026-B858A0D51EED}"/>
          </ac:cxnSpMkLst>
        </pc:cxnChg>
        <pc:cxnChg chg="del">
          <ac:chgData name="최" userId="085fee85d8741baa" providerId="LiveId" clId="{FFD4E158-28F1-4D96-9D36-4CE202E22D28}" dt="2021-10-21T01:47:41.337" v="1494" actId="478"/>
          <ac:cxnSpMkLst>
            <pc:docMk/>
            <pc:sldMk cId="2029770599" sldId="257"/>
            <ac:cxnSpMk id="78" creationId="{534C4B9F-466C-4877-982A-719F2488A66C}"/>
          </ac:cxnSpMkLst>
        </pc:cxnChg>
      </pc:sldChg>
      <pc:sldChg chg="add del">
        <pc:chgData name="최" userId="085fee85d8741baa" providerId="LiveId" clId="{FFD4E158-28F1-4D96-9D36-4CE202E22D28}" dt="2021-10-21T01:27:37.135" v="729" actId="47"/>
        <pc:sldMkLst>
          <pc:docMk/>
          <pc:sldMk cId="2835105755" sldId="257"/>
        </pc:sldMkLst>
      </pc:sldChg>
      <pc:sldChg chg="addSp modSp add mod">
        <pc:chgData name="최" userId="085fee85d8741baa" providerId="LiveId" clId="{FFD4E158-28F1-4D96-9D36-4CE202E22D28}" dt="2021-10-21T08:18:15.308" v="3955" actId="207"/>
        <pc:sldMkLst>
          <pc:docMk/>
          <pc:sldMk cId="2015917273" sldId="258"/>
        </pc:sldMkLst>
        <pc:spChg chg="mod">
          <ac:chgData name="최" userId="085fee85d8741baa" providerId="LiveId" clId="{FFD4E158-28F1-4D96-9D36-4CE202E22D28}" dt="2021-10-21T02:46:04.503" v="2615" actId="1036"/>
          <ac:spMkLst>
            <pc:docMk/>
            <pc:sldMk cId="2015917273" sldId="258"/>
            <ac:spMk id="2" creationId="{F838C058-261D-4265-94D4-6DDE6C2D0D1A}"/>
          </ac:spMkLst>
        </pc:spChg>
        <pc:spChg chg="mod">
          <ac:chgData name="최" userId="085fee85d8741baa" providerId="LiveId" clId="{FFD4E158-28F1-4D96-9D36-4CE202E22D28}" dt="2021-10-21T02:46:04.503" v="2615" actId="1036"/>
          <ac:spMkLst>
            <pc:docMk/>
            <pc:sldMk cId="2015917273" sldId="258"/>
            <ac:spMk id="3" creationId="{D870A37F-BA21-401F-9C62-C8801E7D89DA}"/>
          </ac:spMkLst>
        </pc:spChg>
        <pc:spChg chg="mod">
          <ac:chgData name="최" userId="085fee85d8741baa" providerId="LiveId" clId="{FFD4E158-28F1-4D96-9D36-4CE202E22D28}" dt="2021-10-21T02:46:04.503" v="2615" actId="1036"/>
          <ac:spMkLst>
            <pc:docMk/>
            <pc:sldMk cId="2015917273" sldId="258"/>
            <ac:spMk id="4" creationId="{3262C78B-7E70-4300-B640-5EADC480282A}"/>
          </ac:spMkLst>
        </pc:spChg>
        <pc:spChg chg="mod">
          <ac:chgData name="최" userId="085fee85d8741baa" providerId="LiveId" clId="{FFD4E158-28F1-4D96-9D36-4CE202E22D28}" dt="2021-10-21T02:46:04.503" v="2615" actId="1036"/>
          <ac:spMkLst>
            <pc:docMk/>
            <pc:sldMk cId="2015917273" sldId="258"/>
            <ac:spMk id="5" creationId="{83ECB684-276E-41C3-9535-E32C92316FBD}"/>
          </ac:spMkLst>
        </pc:spChg>
        <pc:spChg chg="mod">
          <ac:chgData name="최" userId="085fee85d8741baa" providerId="LiveId" clId="{FFD4E158-28F1-4D96-9D36-4CE202E22D28}" dt="2021-10-21T02:46:04.503" v="2615" actId="1036"/>
          <ac:spMkLst>
            <pc:docMk/>
            <pc:sldMk cId="2015917273" sldId="258"/>
            <ac:spMk id="7" creationId="{C8A5C487-3144-4D30-9034-C8A50CD14639}"/>
          </ac:spMkLst>
        </pc:spChg>
        <pc:spChg chg="mod">
          <ac:chgData name="최" userId="085fee85d8741baa" providerId="LiveId" clId="{FFD4E158-28F1-4D96-9D36-4CE202E22D28}" dt="2021-10-21T02:46:04.503" v="2615" actId="1036"/>
          <ac:spMkLst>
            <pc:docMk/>
            <pc:sldMk cId="2015917273" sldId="258"/>
            <ac:spMk id="8" creationId="{CC75F51F-F5CF-469B-99D7-4648653C0785}"/>
          </ac:spMkLst>
        </pc:spChg>
        <pc:spChg chg="mod">
          <ac:chgData name="최" userId="085fee85d8741baa" providerId="LiveId" clId="{FFD4E158-28F1-4D96-9D36-4CE202E22D28}" dt="2021-10-21T02:46:04.503" v="2615" actId="1036"/>
          <ac:spMkLst>
            <pc:docMk/>
            <pc:sldMk cId="2015917273" sldId="258"/>
            <ac:spMk id="9" creationId="{C81B0FDA-9EE5-4393-B769-11CF84122C9E}"/>
          </ac:spMkLst>
        </pc:spChg>
        <pc:spChg chg="mod">
          <ac:chgData name="최" userId="085fee85d8741baa" providerId="LiveId" clId="{FFD4E158-28F1-4D96-9D36-4CE202E22D28}" dt="2021-10-21T02:46:04.503" v="2615" actId="1036"/>
          <ac:spMkLst>
            <pc:docMk/>
            <pc:sldMk cId="2015917273" sldId="258"/>
            <ac:spMk id="10" creationId="{BEBE1C6C-0ED4-4546-A4EA-BD22D1050460}"/>
          </ac:spMkLst>
        </pc:spChg>
        <pc:spChg chg="mod">
          <ac:chgData name="최" userId="085fee85d8741baa" providerId="LiveId" clId="{FFD4E158-28F1-4D96-9D36-4CE202E22D28}" dt="2021-10-21T02:46:04.503" v="2615" actId="1036"/>
          <ac:spMkLst>
            <pc:docMk/>
            <pc:sldMk cId="2015917273" sldId="258"/>
            <ac:spMk id="11" creationId="{AD75A3C9-08C2-4F50-A887-D0EA17857D6C}"/>
          </ac:spMkLst>
        </pc:spChg>
        <pc:spChg chg="mod">
          <ac:chgData name="최" userId="085fee85d8741baa" providerId="LiveId" clId="{FFD4E158-28F1-4D96-9D36-4CE202E22D28}" dt="2021-10-21T02:46:04.503" v="2615" actId="1036"/>
          <ac:spMkLst>
            <pc:docMk/>
            <pc:sldMk cId="2015917273" sldId="258"/>
            <ac:spMk id="12" creationId="{09AB10B8-36CC-4B16-B0E2-54AEE7320B2C}"/>
          </ac:spMkLst>
        </pc:spChg>
        <pc:spChg chg="mod">
          <ac:chgData name="최" userId="085fee85d8741baa" providerId="LiveId" clId="{FFD4E158-28F1-4D96-9D36-4CE202E22D28}" dt="2021-10-21T02:46:04.503" v="2615" actId="1036"/>
          <ac:spMkLst>
            <pc:docMk/>
            <pc:sldMk cId="2015917273" sldId="258"/>
            <ac:spMk id="13" creationId="{546BA16E-ABC6-46B7-8692-7C9ED7EF2389}"/>
          </ac:spMkLst>
        </pc:spChg>
        <pc:spChg chg="mod">
          <ac:chgData name="최" userId="085fee85d8741baa" providerId="LiveId" clId="{FFD4E158-28F1-4D96-9D36-4CE202E22D28}" dt="2021-10-21T02:46:04.503" v="2615" actId="1036"/>
          <ac:spMkLst>
            <pc:docMk/>
            <pc:sldMk cId="2015917273" sldId="258"/>
            <ac:spMk id="14" creationId="{7CA7E654-D9B2-4819-B2A4-D9CC28D549B8}"/>
          </ac:spMkLst>
        </pc:spChg>
        <pc:spChg chg="mod">
          <ac:chgData name="최" userId="085fee85d8741baa" providerId="LiveId" clId="{FFD4E158-28F1-4D96-9D36-4CE202E22D28}" dt="2021-10-21T02:46:04.503" v="2615" actId="1036"/>
          <ac:spMkLst>
            <pc:docMk/>
            <pc:sldMk cId="2015917273" sldId="258"/>
            <ac:spMk id="15" creationId="{4EE4A394-171F-40A7-B21D-A284B95D0C41}"/>
          </ac:spMkLst>
        </pc:spChg>
        <pc:spChg chg="mod">
          <ac:chgData name="최" userId="085fee85d8741baa" providerId="LiveId" clId="{FFD4E158-28F1-4D96-9D36-4CE202E22D28}" dt="2021-10-21T02:46:04.503" v="2615" actId="1036"/>
          <ac:spMkLst>
            <pc:docMk/>
            <pc:sldMk cId="2015917273" sldId="258"/>
            <ac:spMk id="20" creationId="{0CB85C3F-F8FB-4E6B-8715-41A5621175E6}"/>
          </ac:spMkLst>
        </pc:spChg>
        <pc:spChg chg="mod">
          <ac:chgData name="최" userId="085fee85d8741baa" providerId="LiveId" clId="{FFD4E158-28F1-4D96-9D36-4CE202E22D28}" dt="2021-10-21T02:46:04.503" v="2615" actId="1036"/>
          <ac:spMkLst>
            <pc:docMk/>
            <pc:sldMk cId="2015917273" sldId="258"/>
            <ac:spMk id="21" creationId="{6727DC4D-EDAB-45B4-A1F2-52A456D5E98F}"/>
          </ac:spMkLst>
        </pc:spChg>
        <pc:spChg chg="mod">
          <ac:chgData name="최" userId="085fee85d8741baa" providerId="LiveId" clId="{FFD4E158-28F1-4D96-9D36-4CE202E22D28}" dt="2021-10-21T02:46:04.503" v="2615" actId="1036"/>
          <ac:spMkLst>
            <pc:docMk/>
            <pc:sldMk cId="2015917273" sldId="258"/>
            <ac:spMk id="23" creationId="{56EB5623-BE6E-4927-9A6E-0E6A3FF21166}"/>
          </ac:spMkLst>
        </pc:spChg>
        <pc:spChg chg="mod">
          <ac:chgData name="최" userId="085fee85d8741baa" providerId="LiveId" clId="{FFD4E158-28F1-4D96-9D36-4CE202E22D28}" dt="2021-10-21T02:46:04.503" v="2615" actId="1036"/>
          <ac:spMkLst>
            <pc:docMk/>
            <pc:sldMk cId="2015917273" sldId="258"/>
            <ac:spMk id="24" creationId="{1279DF3F-AD97-4AE0-96FA-559B70A883D1}"/>
          </ac:spMkLst>
        </pc:spChg>
        <pc:spChg chg="mod">
          <ac:chgData name="최" userId="085fee85d8741baa" providerId="LiveId" clId="{FFD4E158-28F1-4D96-9D36-4CE202E22D28}" dt="2021-10-21T02:46:04.503" v="2615" actId="1036"/>
          <ac:spMkLst>
            <pc:docMk/>
            <pc:sldMk cId="2015917273" sldId="258"/>
            <ac:spMk id="25" creationId="{DD5BAF6D-FB88-4993-A726-0E1ED8FDE0C9}"/>
          </ac:spMkLst>
        </pc:spChg>
        <pc:spChg chg="mod">
          <ac:chgData name="최" userId="085fee85d8741baa" providerId="LiveId" clId="{FFD4E158-28F1-4D96-9D36-4CE202E22D28}" dt="2021-10-21T02:46:04.503" v="2615" actId="1036"/>
          <ac:spMkLst>
            <pc:docMk/>
            <pc:sldMk cId="2015917273" sldId="258"/>
            <ac:spMk id="32" creationId="{CD865E44-55CD-46A8-8F58-4201DD286C61}"/>
          </ac:spMkLst>
        </pc:spChg>
        <pc:spChg chg="add mod">
          <ac:chgData name="최" userId="085fee85d8741baa" providerId="LiveId" clId="{FFD4E158-28F1-4D96-9D36-4CE202E22D28}" dt="2021-10-21T08:18:15.308" v="3955" actId="207"/>
          <ac:spMkLst>
            <pc:docMk/>
            <pc:sldMk cId="2015917273" sldId="258"/>
            <ac:spMk id="41" creationId="{AE11B485-A7CE-41DC-BBF2-177E1BDA6AAF}"/>
          </ac:spMkLst>
        </pc:spChg>
        <pc:spChg chg="add mod">
          <ac:chgData name="최" userId="085fee85d8741baa" providerId="LiveId" clId="{FFD4E158-28F1-4D96-9D36-4CE202E22D28}" dt="2021-10-21T02:46:04.503" v="2615" actId="1036"/>
          <ac:spMkLst>
            <pc:docMk/>
            <pc:sldMk cId="2015917273" sldId="258"/>
            <ac:spMk id="42" creationId="{E4772627-9C4C-41DB-B2D9-2B75F226F37E}"/>
          </ac:spMkLst>
        </pc:spChg>
        <pc:spChg chg="add mod">
          <ac:chgData name="최" userId="085fee85d8741baa" providerId="LiveId" clId="{FFD4E158-28F1-4D96-9D36-4CE202E22D28}" dt="2021-10-21T02:46:04.503" v="2615" actId="1036"/>
          <ac:spMkLst>
            <pc:docMk/>
            <pc:sldMk cId="2015917273" sldId="258"/>
            <ac:spMk id="43" creationId="{95F6E77E-1B50-4AE0-A628-B2F9E72AC035}"/>
          </ac:spMkLst>
        </pc:spChg>
        <pc:spChg chg="mod">
          <ac:chgData name="최" userId="085fee85d8741baa" providerId="LiveId" clId="{FFD4E158-28F1-4D96-9D36-4CE202E22D28}" dt="2021-10-21T02:46:04.503" v="2615" actId="1036"/>
          <ac:spMkLst>
            <pc:docMk/>
            <pc:sldMk cId="2015917273" sldId="258"/>
            <ac:spMk id="49" creationId="{F8BCD44F-367D-44F1-A244-FF23E0C80C0B}"/>
          </ac:spMkLst>
        </pc:spChg>
        <pc:spChg chg="add mod">
          <ac:chgData name="최" userId="085fee85d8741baa" providerId="LiveId" clId="{FFD4E158-28F1-4D96-9D36-4CE202E22D28}" dt="2021-10-21T02:46:04.503" v="2615" actId="1036"/>
          <ac:spMkLst>
            <pc:docMk/>
            <pc:sldMk cId="2015917273" sldId="258"/>
            <ac:spMk id="52" creationId="{2A2C5A73-8460-4B5B-BAF3-5FB8825483DD}"/>
          </ac:spMkLst>
        </pc:spChg>
        <pc:spChg chg="add mod">
          <ac:chgData name="최" userId="085fee85d8741baa" providerId="LiveId" clId="{FFD4E158-28F1-4D96-9D36-4CE202E22D28}" dt="2021-10-21T02:46:04.503" v="2615" actId="1036"/>
          <ac:spMkLst>
            <pc:docMk/>
            <pc:sldMk cId="2015917273" sldId="258"/>
            <ac:spMk id="54" creationId="{00373219-BFFD-4C39-8C88-4F23EB22F216}"/>
          </ac:spMkLst>
        </pc:spChg>
        <pc:spChg chg="mod">
          <ac:chgData name="최" userId="085fee85d8741baa" providerId="LiveId" clId="{FFD4E158-28F1-4D96-9D36-4CE202E22D28}" dt="2021-10-21T02:46:04.503" v="2615" actId="1036"/>
          <ac:spMkLst>
            <pc:docMk/>
            <pc:sldMk cId="2015917273" sldId="258"/>
            <ac:spMk id="61" creationId="{9FAA780F-993C-4B31-BBD2-01E29DC5AE4D}"/>
          </ac:spMkLst>
        </pc:spChg>
        <pc:spChg chg="mod">
          <ac:chgData name="최" userId="085fee85d8741baa" providerId="LiveId" clId="{FFD4E158-28F1-4D96-9D36-4CE202E22D28}" dt="2021-10-21T02:46:04.503" v="2615" actId="1036"/>
          <ac:spMkLst>
            <pc:docMk/>
            <pc:sldMk cId="2015917273" sldId="258"/>
            <ac:spMk id="67" creationId="{D5C2D4EB-FE9D-4AAD-9027-299237FD150B}"/>
          </ac:spMkLst>
        </pc:spChg>
        <pc:spChg chg="mod">
          <ac:chgData name="최" userId="085fee85d8741baa" providerId="LiveId" clId="{FFD4E158-28F1-4D96-9D36-4CE202E22D28}" dt="2021-10-21T02:46:04.503" v="2615" actId="1036"/>
          <ac:spMkLst>
            <pc:docMk/>
            <pc:sldMk cId="2015917273" sldId="258"/>
            <ac:spMk id="68" creationId="{5F0D606F-8397-4642-8C10-9F37D195C04B}"/>
          </ac:spMkLst>
        </pc:spChg>
        <pc:spChg chg="mod">
          <ac:chgData name="최" userId="085fee85d8741baa" providerId="LiveId" clId="{FFD4E158-28F1-4D96-9D36-4CE202E22D28}" dt="2021-10-21T02:46:04.503" v="2615" actId="1036"/>
          <ac:spMkLst>
            <pc:docMk/>
            <pc:sldMk cId="2015917273" sldId="258"/>
            <ac:spMk id="73" creationId="{08E9545B-61E6-430A-AF81-C67C62266454}"/>
          </ac:spMkLst>
        </pc:spChg>
        <pc:spChg chg="mod">
          <ac:chgData name="최" userId="085fee85d8741baa" providerId="LiveId" clId="{FFD4E158-28F1-4D96-9D36-4CE202E22D28}" dt="2021-10-21T02:46:04.503" v="2615" actId="1036"/>
          <ac:spMkLst>
            <pc:docMk/>
            <pc:sldMk cId="2015917273" sldId="258"/>
            <ac:spMk id="74" creationId="{3A21B051-738C-4CA3-886D-A48C79F41393}"/>
          </ac:spMkLst>
        </pc:spChg>
        <pc:spChg chg="mod">
          <ac:chgData name="최" userId="085fee85d8741baa" providerId="LiveId" clId="{FFD4E158-28F1-4D96-9D36-4CE202E22D28}" dt="2021-10-21T01:29:03.086" v="865" actId="20577"/>
          <ac:spMkLst>
            <pc:docMk/>
            <pc:sldMk cId="2015917273" sldId="258"/>
            <ac:spMk id="79" creationId="{AE99D869-8913-4804-AE02-E162BC4A5271}"/>
          </ac:spMkLst>
        </pc:spChg>
        <pc:cxnChg chg="add mod">
          <ac:chgData name="최" userId="085fee85d8741baa" providerId="LiveId" clId="{FFD4E158-28F1-4D96-9D36-4CE202E22D28}" dt="2021-10-21T02:46:04.503" v="2615" actId="1036"/>
          <ac:cxnSpMkLst>
            <pc:docMk/>
            <pc:sldMk cId="2015917273" sldId="258"/>
            <ac:cxnSpMk id="19" creationId="{B59FA824-87CD-4E28-982A-15B43603C634}"/>
          </ac:cxnSpMkLst>
        </pc:cxnChg>
        <pc:cxnChg chg="mod">
          <ac:chgData name="최" userId="085fee85d8741baa" providerId="LiveId" clId="{FFD4E158-28F1-4D96-9D36-4CE202E22D28}" dt="2021-10-21T02:46:04.503" v="2615" actId="1036"/>
          <ac:cxnSpMkLst>
            <pc:docMk/>
            <pc:sldMk cId="2015917273" sldId="258"/>
            <ac:cxnSpMk id="31" creationId="{0B0278B0-9854-4D7A-85E5-CC3E98226992}"/>
          </ac:cxnSpMkLst>
        </pc:cxnChg>
        <pc:cxnChg chg="mod">
          <ac:chgData name="최" userId="085fee85d8741baa" providerId="LiveId" clId="{FFD4E158-28F1-4D96-9D36-4CE202E22D28}" dt="2021-10-21T02:46:04.503" v="2615" actId="1036"/>
          <ac:cxnSpMkLst>
            <pc:docMk/>
            <pc:sldMk cId="2015917273" sldId="258"/>
            <ac:cxnSpMk id="37" creationId="{342D1C90-1603-4530-B41E-0687E6AB226E}"/>
          </ac:cxnSpMkLst>
        </pc:cxnChg>
        <pc:cxnChg chg="mod">
          <ac:chgData name="최" userId="085fee85d8741baa" providerId="LiveId" clId="{FFD4E158-28F1-4D96-9D36-4CE202E22D28}" dt="2021-10-21T02:46:04.503" v="2615" actId="1036"/>
          <ac:cxnSpMkLst>
            <pc:docMk/>
            <pc:sldMk cId="2015917273" sldId="258"/>
            <ac:cxnSpMk id="40" creationId="{902FDB2F-5931-4C51-A598-CC4922E4DB9D}"/>
          </ac:cxnSpMkLst>
        </pc:cxnChg>
        <pc:cxnChg chg="mod">
          <ac:chgData name="최" userId="085fee85d8741baa" providerId="LiveId" clId="{FFD4E158-28F1-4D96-9D36-4CE202E22D28}" dt="2021-10-21T02:46:04.503" v="2615" actId="1036"/>
          <ac:cxnSpMkLst>
            <pc:docMk/>
            <pc:sldMk cId="2015917273" sldId="258"/>
            <ac:cxnSpMk id="48" creationId="{99BB47ED-B4B3-435E-ABB1-022EF4FD0627}"/>
          </ac:cxnSpMkLst>
        </pc:cxnChg>
        <pc:cxnChg chg="mod">
          <ac:chgData name="최" userId="085fee85d8741baa" providerId="LiveId" clId="{FFD4E158-28F1-4D96-9D36-4CE202E22D28}" dt="2021-10-21T02:46:04.503" v="2615" actId="1036"/>
          <ac:cxnSpMkLst>
            <pc:docMk/>
            <pc:sldMk cId="2015917273" sldId="258"/>
            <ac:cxnSpMk id="51" creationId="{115173AD-B3F4-4EA9-AB03-E6BEC309C1B6}"/>
          </ac:cxnSpMkLst>
        </pc:cxnChg>
        <pc:cxnChg chg="mod">
          <ac:chgData name="최" userId="085fee85d8741baa" providerId="LiveId" clId="{FFD4E158-28F1-4D96-9D36-4CE202E22D28}" dt="2021-10-21T02:46:04.503" v="2615" actId="1036"/>
          <ac:cxnSpMkLst>
            <pc:docMk/>
            <pc:sldMk cId="2015917273" sldId="258"/>
            <ac:cxnSpMk id="53" creationId="{47C10432-9F56-4C80-BA44-F04FC9FE4080}"/>
          </ac:cxnSpMkLst>
        </pc:cxnChg>
        <pc:cxnChg chg="mod">
          <ac:chgData name="최" userId="085fee85d8741baa" providerId="LiveId" clId="{FFD4E158-28F1-4D96-9D36-4CE202E22D28}" dt="2021-10-21T02:46:04.503" v="2615" actId="1036"/>
          <ac:cxnSpMkLst>
            <pc:docMk/>
            <pc:sldMk cId="2015917273" sldId="258"/>
            <ac:cxnSpMk id="55" creationId="{98748421-CD1A-43F1-825B-461A82879B6F}"/>
          </ac:cxnSpMkLst>
        </pc:cxnChg>
        <pc:cxnChg chg="add mod">
          <ac:chgData name="최" userId="085fee85d8741baa" providerId="LiveId" clId="{FFD4E158-28F1-4D96-9D36-4CE202E22D28}" dt="2021-10-21T02:46:04.503" v="2615" actId="1036"/>
          <ac:cxnSpMkLst>
            <pc:docMk/>
            <pc:sldMk cId="2015917273" sldId="258"/>
            <ac:cxnSpMk id="56" creationId="{25C7A55D-61AC-4ECD-BD04-E705FA3FD137}"/>
          </ac:cxnSpMkLst>
        </pc:cxnChg>
        <pc:cxnChg chg="mod">
          <ac:chgData name="최" userId="085fee85d8741baa" providerId="LiveId" clId="{FFD4E158-28F1-4D96-9D36-4CE202E22D28}" dt="2021-10-21T02:46:04.503" v="2615" actId="1036"/>
          <ac:cxnSpMkLst>
            <pc:docMk/>
            <pc:sldMk cId="2015917273" sldId="258"/>
            <ac:cxnSpMk id="57" creationId="{D5DE9C92-AABC-4D68-A8AE-3E14BEE21B1D}"/>
          </ac:cxnSpMkLst>
        </pc:cxnChg>
        <pc:cxnChg chg="add mod">
          <ac:chgData name="최" userId="085fee85d8741baa" providerId="LiveId" clId="{FFD4E158-28F1-4D96-9D36-4CE202E22D28}" dt="2021-10-21T02:46:04.503" v="2615" actId="1036"/>
          <ac:cxnSpMkLst>
            <pc:docMk/>
            <pc:sldMk cId="2015917273" sldId="258"/>
            <ac:cxnSpMk id="58" creationId="{068B9079-0AA9-4B47-8FA1-8BFB70F77844}"/>
          </ac:cxnSpMkLst>
        </pc:cxnChg>
        <pc:cxnChg chg="mod">
          <ac:chgData name="최" userId="085fee85d8741baa" providerId="LiveId" clId="{FFD4E158-28F1-4D96-9D36-4CE202E22D28}" dt="2021-10-21T02:46:04.503" v="2615" actId="1036"/>
          <ac:cxnSpMkLst>
            <pc:docMk/>
            <pc:sldMk cId="2015917273" sldId="258"/>
            <ac:cxnSpMk id="59" creationId="{D1D32FD4-6550-40B0-80CC-7115F53A3053}"/>
          </ac:cxnSpMkLst>
        </pc:cxnChg>
        <pc:cxnChg chg="mod">
          <ac:chgData name="최" userId="085fee85d8741baa" providerId="LiveId" clId="{FFD4E158-28F1-4D96-9D36-4CE202E22D28}" dt="2021-10-21T02:46:04.503" v="2615" actId="1036"/>
          <ac:cxnSpMkLst>
            <pc:docMk/>
            <pc:sldMk cId="2015917273" sldId="258"/>
            <ac:cxnSpMk id="63" creationId="{F766DC66-11D0-4D50-91BE-42BAE847545B}"/>
          </ac:cxnSpMkLst>
        </pc:cxnChg>
        <pc:cxnChg chg="mod">
          <ac:chgData name="최" userId="085fee85d8741baa" providerId="LiveId" clId="{FFD4E158-28F1-4D96-9D36-4CE202E22D28}" dt="2021-10-21T02:46:04.503" v="2615" actId="1036"/>
          <ac:cxnSpMkLst>
            <pc:docMk/>
            <pc:sldMk cId="2015917273" sldId="258"/>
            <ac:cxnSpMk id="66" creationId="{30ECFCED-28B8-40B9-B270-8E5064E48397}"/>
          </ac:cxnSpMkLst>
        </pc:cxnChg>
        <pc:cxnChg chg="mod">
          <ac:chgData name="최" userId="085fee85d8741baa" providerId="LiveId" clId="{FFD4E158-28F1-4D96-9D36-4CE202E22D28}" dt="2021-10-21T02:46:04.503" v="2615" actId="1036"/>
          <ac:cxnSpMkLst>
            <pc:docMk/>
            <pc:sldMk cId="2015917273" sldId="258"/>
            <ac:cxnSpMk id="78" creationId="{534C4B9F-466C-4877-982A-719F2488A66C}"/>
          </ac:cxnSpMkLst>
        </pc:cxnChg>
      </pc:sldChg>
      <pc:sldChg chg="add del">
        <pc:chgData name="최" userId="085fee85d8741baa" providerId="LiveId" clId="{FFD4E158-28F1-4D96-9D36-4CE202E22D28}" dt="2021-10-21T01:27:34.130" v="728" actId="47"/>
        <pc:sldMkLst>
          <pc:docMk/>
          <pc:sldMk cId="3163379509" sldId="258"/>
        </pc:sldMkLst>
      </pc:sldChg>
      <pc:sldChg chg="addSp delSp modSp new mod">
        <pc:chgData name="최" userId="085fee85d8741baa" providerId="LiveId" clId="{FFD4E158-28F1-4D96-9D36-4CE202E22D28}" dt="2021-10-21T08:22:15.040" v="3964"/>
        <pc:sldMkLst>
          <pc:docMk/>
          <pc:sldMk cId="1552212935" sldId="259"/>
        </pc:sldMkLst>
        <pc:spChg chg="del">
          <ac:chgData name="최" userId="085fee85d8741baa" providerId="LiveId" clId="{FFD4E158-28F1-4D96-9D36-4CE202E22D28}" dt="2021-10-21T02:44:43.417" v="2593" actId="478"/>
          <ac:spMkLst>
            <pc:docMk/>
            <pc:sldMk cId="1552212935" sldId="259"/>
            <ac:spMk id="2" creationId="{F04CC0B2-9287-4C5B-B298-57FCD964841A}"/>
          </ac:spMkLst>
        </pc:spChg>
        <pc:spChg chg="del">
          <ac:chgData name="최" userId="085fee85d8741baa" providerId="LiveId" clId="{FFD4E158-28F1-4D96-9D36-4CE202E22D28}" dt="2021-10-21T02:44:43.417" v="2593" actId="478"/>
          <ac:spMkLst>
            <pc:docMk/>
            <pc:sldMk cId="1552212935" sldId="259"/>
            <ac:spMk id="3" creationId="{8B083F4D-3652-4F76-9F1B-484EC7F32380}"/>
          </ac:spMkLst>
        </pc:spChg>
        <pc:spChg chg="add mod">
          <ac:chgData name="최" userId="085fee85d8741baa" providerId="LiveId" clId="{FFD4E158-28F1-4D96-9D36-4CE202E22D28}" dt="2021-10-21T08:22:15.040" v="3964"/>
          <ac:spMkLst>
            <pc:docMk/>
            <pc:sldMk cId="1552212935" sldId="259"/>
            <ac:spMk id="6" creationId="{9CD0D817-1C74-4A79-AC93-4EBB21DC2A32}"/>
          </ac:spMkLst>
        </pc:spChg>
        <pc:spChg chg="add mod">
          <ac:chgData name="최" userId="085fee85d8741baa" providerId="LiveId" clId="{FFD4E158-28F1-4D96-9D36-4CE202E22D28}" dt="2021-10-21T02:48:35.592" v="2722" actId="12"/>
          <ac:spMkLst>
            <pc:docMk/>
            <pc:sldMk cId="1552212935" sldId="259"/>
            <ac:spMk id="7" creationId="{F6A53CFD-BF07-4260-8DC5-DFE300A52CA4}"/>
          </ac:spMkLst>
        </pc:spChg>
        <pc:spChg chg="add mod">
          <ac:chgData name="최" userId="085fee85d8741baa" providerId="LiveId" clId="{FFD4E158-28F1-4D96-9D36-4CE202E22D28}" dt="2021-10-21T03:41:25.394" v="3361"/>
          <ac:spMkLst>
            <pc:docMk/>
            <pc:sldMk cId="1552212935" sldId="259"/>
            <ac:spMk id="8" creationId="{0FB1B2FE-F3E4-40A9-8E4A-D015D797D19C}"/>
          </ac:spMkLst>
        </pc:spChg>
        <pc:spChg chg="add mod">
          <ac:chgData name="최" userId="085fee85d8741baa" providerId="LiveId" clId="{FFD4E158-28F1-4D96-9D36-4CE202E22D28}" dt="2021-10-21T04:54:51.241" v="3445"/>
          <ac:spMkLst>
            <pc:docMk/>
            <pc:sldMk cId="1552212935" sldId="259"/>
            <ac:spMk id="9" creationId="{63445869-6402-4721-96FF-02454A5149AC}"/>
          </ac:spMkLst>
        </pc:spChg>
        <pc:spChg chg="add mod">
          <ac:chgData name="최" userId="085fee85d8741baa" providerId="LiveId" clId="{FFD4E158-28F1-4D96-9D36-4CE202E22D28}" dt="2021-10-21T07:38:04.663" v="3535" actId="20577"/>
          <ac:spMkLst>
            <pc:docMk/>
            <pc:sldMk cId="1552212935" sldId="259"/>
            <ac:spMk id="10" creationId="{55B5EA4D-5335-4628-9AFC-926C3BA85B0E}"/>
          </ac:spMkLst>
        </pc:spChg>
        <pc:cxnChg chg="add mod">
          <ac:chgData name="최" userId="085fee85d8741baa" providerId="LiveId" clId="{FFD4E158-28F1-4D96-9D36-4CE202E22D28}" dt="2021-10-21T02:45:49.256" v="2604" actId="1035"/>
          <ac:cxnSpMkLst>
            <pc:docMk/>
            <pc:sldMk cId="1552212935" sldId="259"/>
            <ac:cxnSpMk id="5" creationId="{0C4CB36D-BD95-46CC-B6D6-29285151062C}"/>
          </ac:cxnSpMkLst>
        </pc:cxnChg>
      </pc:sldChg>
      <pc:sldChg chg="addSp delSp modSp new mod">
        <pc:chgData name="최" userId="085fee85d8741baa" providerId="LiveId" clId="{FFD4E158-28F1-4D96-9D36-4CE202E22D28}" dt="2021-10-21T07:39:59.174" v="3587"/>
        <pc:sldMkLst>
          <pc:docMk/>
          <pc:sldMk cId="4104468464" sldId="260"/>
        </pc:sldMkLst>
        <pc:spChg chg="del">
          <ac:chgData name="최" userId="085fee85d8741baa" providerId="LiveId" clId="{FFD4E158-28F1-4D96-9D36-4CE202E22D28}" dt="2021-10-21T07:39:10.724" v="3537" actId="478"/>
          <ac:spMkLst>
            <pc:docMk/>
            <pc:sldMk cId="4104468464" sldId="260"/>
            <ac:spMk id="2" creationId="{D2C6592C-957B-4A4D-95A5-214B251B242C}"/>
          </ac:spMkLst>
        </pc:spChg>
        <pc:spChg chg="del">
          <ac:chgData name="최" userId="085fee85d8741baa" providerId="LiveId" clId="{FFD4E158-28F1-4D96-9D36-4CE202E22D28}" dt="2021-10-21T07:39:10.724" v="3537" actId="478"/>
          <ac:spMkLst>
            <pc:docMk/>
            <pc:sldMk cId="4104468464" sldId="260"/>
            <ac:spMk id="3" creationId="{6D1F1C85-B2EF-4F28-B16B-8DC950CEAC38}"/>
          </ac:spMkLst>
        </pc:spChg>
        <pc:spChg chg="add mod">
          <ac:chgData name="최" userId="085fee85d8741baa" providerId="LiveId" clId="{FFD4E158-28F1-4D96-9D36-4CE202E22D28}" dt="2021-10-21T07:39:59.174" v="3587"/>
          <ac:spMkLst>
            <pc:docMk/>
            <pc:sldMk cId="4104468464" sldId="260"/>
            <ac:spMk id="7" creationId="{3E9A3C3C-FF61-4BF7-8F4A-5BB35C6A9293}"/>
          </ac:spMkLst>
        </pc:spChg>
        <pc:picChg chg="add mod">
          <ac:chgData name="최" userId="085fee85d8741baa" providerId="LiveId" clId="{FFD4E158-28F1-4D96-9D36-4CE202E22D28}" dt="2021-10-21T07:39:22.889" v="3541" actId="1076"/>
          <ac:picMkLst>
            <pc:docMk/>
            <pc:sldMk cId="4104468464" sldId="260"/>
            <ac:picMk id="5" creationId="{4C51B4B8-EF6A-4C8B-8A2A-D7924B030D75}"/>
          </ac:picMkLst>
        </pc:picChg>
        <pc:cxnChg chg="add mod">
          <ac:chgData name="최" userId="085fee85d8741baa" providerId="LiveId" clId="{FFD4E158-28F1-4D96-9D36-4CE202E22D28}" dt="2021-10-21T07:39:29.908" v="3542"/>
          <ac:cxnSpMkLst>
            <pc:docMk/>
            <pc:sldMk cId="4104468464" sldId="260"/>
            <ac:cxnSpMk id="6" creationId="{7E4B0910-F0D1-48A3-A906-2D4E1CC93612}"/>
          </ac:cxnSpMkLst>
        </pc:cxnChg>
      </pc:sldChg>
      <pc:sldChg chg="addSp delSp modSp new mod">
        <pc:chgData name="최" userId="085fee85d8741baa" providerId="LiveId" clId="{FFD4E158-28F1-4D96-9D36-4CE202E22D28}" dt="2021-10-21T07:50:15.285" v="3642" actId="20577"/>
        <pc:sldMkLst>
          <pc:docMk/>
          <pc:sldMk cId="120940506" sldId="261"/>
        </pc:sldMkLst>
        <pc:spChg chg="del">
          <ac:chgData name="최" userId="085fee85d8741baa" providerId="LiveId" clId="{FFD4E158-28F1-4D96-9D36-4CE202E22D28}" dt="2021-10-21T07:46:58.797" v="3589" actId="478"/>
          <ac:spMkLst>
            <pc:docMk/>
            <pc:sldMk cId="120940506" sldId="261"/>
            <ac:spMk id="2" creationId="{82E39F8A-B412-42E2-AE9E-9E8B98FDBE71}"/>
          </ac:spMkLst>
        </pc:spChg>
        <pc:spChg chg="del">
          <ac:chgData name="최" userId="085fee85d8741baa" providerId="LiveId" clId="{FFD4E158-28F1-4D96-9D36-4CE202E22D28}" dt="2021-10-21T07:46:58.797" v="3589" actId="478"/>
          <ac:spMkLst>
            <pc:docMk/>
            <pc:sldMk cId="120940506" sldId="261"/>
            <ac:spMk id="3" creationId="{7D143BA7-6508-4B25-862E-9B927D79FF44}"/>
          </ac:spMkLst>
        </pc:spChg>
        <pc:spChg chg="add mod">
          <ac:chgData name="최" userId="085fee85d8741baa" providerId="LiveId" clId="{FFD4E158-28F1-4D96-9D36-4CE202E22D28}" dt="2021-10-21T07:50:15.285" v="3642" actId="20577"/>
          <ac:spMkLst>
            <pc:docMk/>
            <pc:sldMk cId="120940506" sldId="261"/>
            <ac:spMk id="4" creationId="{06474BF2-D432-45AB-8D73-538E5D236442}"/>
          </ac:spMkLst>
        </pc:spChg>
      </pc:sldChg>
      <pc:sldChg chg="addSp delSp modSp add mod">
        <pc:chgData name="최" userId="085fee85d8741baa" providerId="LiveId" clId="{FFD4E158-28F1-4D96-9D36-4CE202E22D28}" dt="2021-10-21T08:34:31.336" v="4646" actId="20577"/>
        <pc:sldMkLst>
          <pc:docMk/>
          <pc:sldMk cId="3131013942" sldId="262"/>
        </pc:sldMkLst>
        <pc:spChg chg="mod">
          <ac:chgData name="최" userId="085fee85d8741baa" providerId="LiveId" clId="{FFD4E158-28F1-4D96-9D36-4CE202E22D28}" dt="2021-10-21T08:26:18.880" v="4161" actId="6549"/>
          <ac:spMkLst>
            <pc:docMk/>
            <pc:sldMk cId="3131013942" sldId="262"/>
            <ac:spMk id="6" creationId="{9CD0D817-1C74-4A79-AC93-4EBB21DC2A32}"/>
          </ac:spMkLst>
        </pc:spChg>
        <pc:spChg chg="mod">
          <ac:chgData name="최" userId="085fee85d8741baa" providerId="LiveId" clId="{FFD4E158-28F1-4D96-9D36-4CE202E22D28}" dt="2021-10-21T08:23:06.611" v="4009"/>
          <ac:spMkLst>
            <pc:docMk/>
            <pc:sldMk cId="3131013942" sldId="262"/>
            <ac:spMk id="7" creationId="{F6A53CFD-BF07-4260-8DC5-DFE300A52CA4}"/>
          </ac:spMkLst>
        </pc:spChg>
        <pc:spChg chg="mod">
          <ac:chgData name="최" userId="085fee85d8741baa" providerId="LiveId" clId="{FFD4E158-28F1-4D96-9D36-4CE202E22D28}" dt="2021-10-21T08:30:43.412" v="4525" actId="14100"/>
          <ac:spMkLst>
            <pc:docMk/>
            <pc:sldMk cId="3131013942" sldId="262"/>
            <ac:spMk id="8" creationId="{0FB1B2FE-F3E4-40A9-8E4A-D015D797D19C}"/>
          </ac:spMkLst>
        </pc:spChg>
        <pc:spChg chg="del">
          <ac:chgData name="최" userId="085fee85d8741baa" providerId="LiveId" clId="{FFD4E158-28F1-4D96-9D36-4CE202E22D28}" dt="2021-10-21T08:24:42.070" v="4082" actId="478"/>
          <ac:spMkLst>
            <pc:docMk/>
            <pc:sldMk cId="3131013942" sldId="262"/>
            <ac:spMk id="9" creationId="{63445869-6402-4721-96FF-02454A5149AC}"/>
          </ac:spMkLst>
        </pc:spChg>
        <pc:spChg chg="del">
          <ac:chgData name="최" userId="085fee85d8741baa" providerId="LiveId" clId="{FFD4E158-28F1-4D96-9D36-4CE202E22D28}" dt="2021-10-21T08:24:42.070" v="4082" actId="478"/>
          <ac:spMkLst>
            <pc:docMk/>
            <pc:sldMk cId="3131013942" sldId="262"/>
            <ac:spMk id="10" creationId="{55B5EA4D-5335-4628-9AFC-926C3BA85B0E}"/>
          </ac:spMkLst>
        </pc:spChg>
        <pc:spChg chg="add mod">
          <ac:chgData name="최" userId="085fee85d8741baa" providerId="LiveId" clId="{FFD4E158-28F1-4D96-9D36-4CE202E22D28}" dt="2021-10-21T08:32:33.259" v="4526" actId="1076"/>
          <ac:spMkLst>
            <pc:docMk/>
            <pc:sldMk cId="3131013942" sldId="262"/>
            <ac:spMk id="11" creationId="{84F58279-C33A-4970-ABAF-A3D47313ED75}"/>
          </ac:spMkLst>
        </pc:spChg>
        <pc:spChg chg="add mod">
          <ac:chgData name="최" userId="085fee85d8741baa" providerId="LiveId" clId="{FFD4E158-28F1-4D96-9D36-4CE202E22D28}" dt="2021-10-21T08:32:33.259" v="4526" actId="1076"/>
          <ac:spMkLst>
            <pc:docMk/>
            <pc:sldMk cId="3131013942" sldId="262"/>
            <ac:spMk id="12" creationId="{0FF7A2DD-73C2-4405-AEF0-1E160791129F}"/>
          </ac:spMkLst>
        </pc:spChg>
        <pc:spChg chg="add mod">
          <ac:chgData name="최" userId="085fee85d8741baa" providerId="LiveId" clId="{FFD4E158-28F1-4D96-9D36-4CE202E22D28}" dt="2021-10-21T08:32:49.215" v="4536"/>
          <ac:spMkLst>
            <pc:docMk/>
            <pc:sldMk cId="3131013942" sldId="262"/>
            <ac:spMk id="13" creationId="{3EFD5273-3E86-496B-9E06-CBF73E42269F}"/>
          </ac:spMkLst>
        </pc:spChg>
        <pc:spChg chg="add mod">
          <ac:chgData name="최" userId="085fee85d8741baa" providerId="LiveId" clId="{FFD4E158-28F1-4D96-9D36-4CE202E22D28}" dt="2021-10-21T08:34:31.336" v="4646" actId="20577"/>
          <ac:spMkLst>
            <pc:docMk/>
            <pc:sldMk cId="3131013942" sldId="262"/>
            <ac:spMk id="14" creationId="{DE16EF54-E896-4F72-8A17-20A0637A571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71346B-DB52-46C3-9A0E-E317C6148E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76A7586-2DC8-42D0-9AFF-4ABC9F1CCF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C04FF9-D784-489E-8575-698A36219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AA450-A048-46FD-88DB-7073DE33148E}" type="datetimeFigureOut">
              <a:rPr lang="ko-KR" altLang="en-US" smtClean="0"/>
              <a:t>2021-10-22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0A173A-51CD-4207-889A-59293C71A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67D08F-9983-49D3-BA6F-43DFE9C27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3587-D2D8-4FCD-A718-8F173643E6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1719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59060A-DE41-4E49-8F40-93279A825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5371F66-1723-48D1-8175-D63A9E0F5B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8B0B2E-1981-4278-A218-1518C8AA0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AA450-A048-46FD-88DB-7073DE33148E}" type="datetimeFigureOut">
              <a:rPr lang="ko-KR" altLang="en-US" smtClean="0"/>
              <a:t>2021-10-22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B14BD5-862F-4A50-8029-3E22E9F3A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3F21A5-8F53-4F54-9133-2CDB7725B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3587-D2D8-4FCD-A718-8F173643E6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8754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A589C62-5297-4FEE-BC5D-3D1E023946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EAF9560-D257-4A32-B466-AB2EA07F87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275074-827F-4BEE-8CF6-686A9EE82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AA450-A048-46FD-88DB-7073DE33148E}" type="datetimeFigureOut">
              <a:rPr lang="ko-KR" altLang="en-US" smtClean="0"/>
              <a:t>2021-10-22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33F17E-DB9C-480A-9E3D-685E21367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95E826-761C-4E21-A333-556F1A275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3587-D2D8-4FCD-A718-8F173643E6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9383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835AE3-09A7-4456-93E9-4DBC961A6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B2C886-5548-4942-9299-3009118B3B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8146B9-AFE2-4DE7-A1CD-953528973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AA450-A048-46FD-88DB-7073DE33148E}" type="datetimeFigureOut">
              <a:rPr lang="ko-KR" altLang="en-US" smtClean="0"/>
              <a:t>2021-10-22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017DC9-EB47-4E26-BFD5-52F4866AB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14059E-C1F1-486D-85D6-33A7E4485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3587-D2D8-4FCD-A718-8F173643E6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2213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8C58C8-7BF4-4287-A4D8-7DE422928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0EF6DD5-3FAC-435C-93B3-1C3ADED497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08B8F0-1E3E-47F4-85FE-0DBCDC648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AA450-A048-46FD-88DB-7073DE33148E}" type="datetimeFigureOut">
              <a:rPr lang="ko-KR" altLang="en-US" smtClean="0"/>
              <a:t>2021-10-22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A82549-EB26-43DC-A3B1-5E1FA989C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C55ECC-2D80-418F-A41E-48C8E94FF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3587-D2D8-4FCD-A718-8F173643E6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2747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AC1BE3-9C12-488D-978C-2775C84BA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918525-DB39-434F-AAA3-4E5A17E36D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81AC9E2-3A3A-46C8-8071-59769246A4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11FA75F-90CD-439C-94CB-562E2462B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AA450-A048-46FD-88DB-7073DE33148E}" type="datetimeFigureOut">
              <a:rPr lang="ko-KR" altLang="en-US" smtClean="0"/>
              <a:t>2021-10-22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2A1B6EA-CE94-4D0A-9A4B-2CB2FC1A0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5883EC2-6393-49B0-96D0-B3E727F22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3587-D2D8-4FCD-A718-8F173643E6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365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533C3C-44C7-4C0B-ABDA-F2D09B1E4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88B48F8-AC6A-4001-94F5-E95BFD0951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B914584-1217-42AB-B11B-6CE25EE616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2141BF1-68B8-4155-9F17-73DD37974C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5DCD031-2476-43A1-B90D-E4108A6E27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7C80A32-EADF-4684-A097-E5224992B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AA450-A048-46FD-88DB-7073DE33148E}" type="datetimeFigureOut">
              <a:rPr lang="ko-KR" altLang="en-US" smtClean="0"/>
              <a:t>2021-10-22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A74E3C3-6DBB-4ABF-9B9A-041E309EE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B6DA610-4836-4B64-A3AD-E07FF66B7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3587-D2D8-4FCD-A718-8F173643E6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7879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5D7E11-5D2A-42FC-896E-211594C33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566FDB6-F3D4-4473-8A78-AD442B023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AA450-A048-46FD-88DB-7073DE33148E}" type="datetimeFigureOut">
              <a:rPr lang="ko-KR" altLang="en-US" smtClean="0"/>
              <a:t>2021-10-22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E6D6128-43E0-4670-A45D-6E37B3A45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C046B7D-893A-457A-A39B-F85314A95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3587-D2D8-4FCD-A718-8F173643E6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6704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8175529-1329-4E67-BAC0-9F97AD492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AA450-A048-46FD-88DB-7073DE33148E}" type="datetimeFigureOut">
              <a:rPr lang="ko-KR" altLang="en-US" smtClean="0"/>
              <a:t>2021-10-22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FB23948-3DA0-4A6A-80FA-57ECB56EB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F515AFB-6E31-43BA-A0E9-DD2B0C114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3587-D2D8-4FCD-A718-8F173643E6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6873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6AD349-C592-4712-9850-06C0AC754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9CDAF7-4AEC-4C0D-8311-C2518FA9C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BFB8908-6FF5-434C-AA45-7D91F08739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7999F44-6D19-4169-BA1E-9AF158BD6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AA450-A048-46FD-88DB-7073DE33148E}" type="datetimeFigureOut">
              <a:rPr lang="ko-KR" altLang="en-US" smtClean="0"/>
              <a:t>2021-10-22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E60129-F5FA-4BAA-8DDC-0EA47CECF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AD019DF-F94E-4A64-8444-F5A5BF861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3587-D2D8-4FCD-A718-8F173643E6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9861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1DDD58-80EE-4446-85F1-234D6D194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E7E455F-C293-447E-B9EF-90EABF9991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F980DE0-4CC6-49EA-A348-8CEC01F2CB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5790944-AB01-42C5-AD07-BFE3A4465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AA450-A048-46FD-88DB-7073DE33148E}" type="datetimeFigureOut">
              <a:rPr lang="ko-KR" altLang="en-US" smtClean="0"/>
              <a:t>2021-10-22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46B9C84-C2DF-4A04-B577-B858C0C50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B7554CA-E65C-4D6A-BA23-3049D82F3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3587-D2D8-4FCD-A718-8F173643E6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501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D916EB6-CDF3-485F-82E4-42417D99C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1A0EFA3-3982-4BD8-B635-5AC3D7F7E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28FA3E-EE7E-4EC1-9585-CACB4AF71D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9AA450-A048-46FD-88DB-7073DE33148E}" type="datetimeFigureOut">
              <a:rPr lang="ko-KR" altLang="en-US" smtClean="0"/>
              <a:t>2021-10-22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1148C1-E150-4035-B94E-21260E81FB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2F505C-24ED-480F-8C50-EEE7ED8324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6A3587-D2D8-4FCD-A718-8F173643E6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8058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en.dict.naver.com/#/entry/enko/72412e7a61224b478bad9d43c6c2371c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6474BF2-D432-45AB-8D73-538E5D236442}"/>
              </a:ext>
            </a:extLst>
          </p:cNvPr>
          <p:cNvSpPr/>
          <p:nvPr/>
        </p:nvSpPr>
        <p:spPr>
          <a:xfrm>
            <a:off x="1463040" y="711200"/>
            <a:ext cx="9377680" cy="54559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Smart Broadcasting System</a:t>
            </a:r>
          </a:p>
          <a:p>
            <a:pPr algn="ctr"/>
            <a:endParaRPr lang="en-US" altLang="ko-KR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ko-KR" b="0" i="0" dirty="0" err="1">
                <a:solidFill>
                  <a:srgbClr val="C00000"/>
                </a:solidFill>
                <a:effectLst/>
                <a:latin typeface="나눔바른고딕 옛한글"/>
              </a:rPr>
              <a:t>Low</a:t>
            </a:r>
            <a:r>
              <a:rPr lang="ko-KR" altLang="ko-KR" b="0" i="0" dirty="0">
                <a:solidFill>
                  <a:srgbClr val="C00000"/>
                </a:solidFill>
                <a:effectLst/>
                <a:latin typeface="나눔바른고딕 옛한글"/>
              </a:rPr>
              <a:t> </a:t>
            </a:r>
            <a:r>
              <a:rPr lang="en-US" altLang="ko-KR" b="0" i="0" dirty="0">
                <a:solidFill>
                  <a:srgbClr val="C00000"/>
                </a:solidFill>
                <a:effectLst/>
                <a:latin typeface="나눔바른고딕 옛한글"/>
              </a:rPr>
              <a:t>C</a:t>
            </a:r>
            <a:r>
              <a:rPr lang="ko-KR" altLang="ko-KR" b="0" i="0" dirty="0" err="1">
                <a:solidFill>
                  <a:srgbClr val="C00000"/>
                </a:solidFill>
                <a:effectLst/>
                <a:latin typeface="나눔바른고딕 옛한글"/>
              </a:rPr>
              <a:t>ost</a:t>
            </a:r>
            <a:r>
              <a:rPr lang="en-US" altLang="ko-KR" b="0" i="0" dirty="0">
                <a:solidFill>
                  <a:srgbClr val="C00000"/>
                </a:solidFill>
                <a:effectLst/>
                <a:latin typeface="나눔바른고딕 옛한글"/>
              </a:rPr>
              <a:t> &amp;</a:t>
            </a:r>
            <a:r>
              <a:rPr lang="ko-KR" altLang="ko-KR" b="0" i="0" dirty="0">
                <a:solidFill>
                  <a:srgbClr val="C00000"/>
                </a:solidFill>
                <a:effectLst/>
                <a:latin typeface="나눔바른고딕 옛한글"/>
              </a:rPr>
              <a:t> </a:t>
            </a:r>
            <a:r>
              <a:rPr lang="en-US" altLang="ko-KR" b="0" i="0" dirty="0">
                <a:solidFill>
                  <a:srgbClr val="C00000"/>
                </a:solidFill>
                <a:effectLst/>
                <a:latin typeface="나눔바른고딕 옛한글"/>
              </a:rPr>
              <a:t>H</a:t>
            </a:r>
            <a:r>
              <a:rPr lang="ko-KR" altLang="ko-KR" b="0" i="0" dirty="0" err="1">
                <a:solidFill>
                  <a:srgbClr val="C00000"/>
                </a:solidFill>
                <a:effectLst/>
                <a:latin typeface="나눔바른고딕 옛한글"/>
              </a:rPr>
              <a:t>igh</a:t>
            </a:r>
            <a:r>
              <a:rPr lang="ko-KR" altLang="ko-KR" b="0" i="0" dirty="0">
                <a:solidFill>
                  <a:srgbClr val="C00000"/>
                </a:solidFill>
                <a:effectLst/>
                <a:latin typeface="나눔바른고딕 옛한글"/>
              </a:rPr>
              <a:t> </a:t>
            </a:r>
            <a:r>
              <a:rPr lang="en-US" altLang="ko-KR" b="0" i="0" dirty="0">
                <a:solidFill>
                  <a:srgbClr val="C00000"/>
                </a:solidFill>
                <a:effectLst/>
                <a:latin typeface="나눔바른고딕 옛한글"/>
              </a:rPr>
              <a:t>E</a:t>
            </a:r>
            <a:r>
              <a:rPr lang="ko-KR" altLang="ko-KR" b="0" i="0" dirty="0" err="1">
                <a:solidFill>
                  <a:srgbClr val="C00000"/>
                </a:solidFill>
                <a:effectLst/>
                <a:latin typeface="나눔바른고딕 옛한글"/>
              </a:rPr>
              <a:t>fficiency</a:t>
            </a:r>
            <a:endParaRPr lang="ko-KR" altLang="ko-KR" b="0" i="0" dirty="0">
              <a:solidFill>
                <a:srgbClr val="C00000"/>
              </a:solidFill>
              <a:effectLst/>
              <a:latin typeface="나눔바른고딕 옛한글"/>
            </a:endParaRPr>
          </a:p>
          <a:p>
            <a:pPr algn="ctr"/>
            <a:endParaRPr lang="en-US" altLang="ko-KR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r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By Choi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Yunhi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940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Box 78">
            <a:extLst>
              <a:ext uri="{FF2B5EF4-FFF2-40B4-BE49-F238E27FC236}">
                <a16:creationId xmlns:a16="http://schemas.microsoft.com/office/drawing/2014/main" id="{AE99D869-8913-4804-AE02-E162BC4A5271}"/>
              </a:ext>
            </a:extLst>
          </p:cNvPr>
          <p:cNvSpPr txBox="1"/>
          <p:nvPr/>
        </p:nvSpPr>
        <p:spPr>
          <a:xfrm>
            <a:off x="44849" y="62077"/>
            <a:ext cx="79104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개발기획 목적</a:t>
            </a: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685E62B5-1E51-4732-BCD3-916DB89FD9EE}"/>
              </a:ext>
            </a:extLst>
          </p:cNvPr>
          <p:cNvSpPr/>
          <p:nvPr/>
        </p:nvSpPr>
        <p:spPr>
          <a:xfrm>
            <a:off x="931364" y="963336"/>
            <a:ext cx="9756209" cy="3323438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buAutoNum type="arabicPeriod"/>
            </a:pPr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</a:rPr>
              <a:t>공공</a:t>
            </a: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</a:rPr>
              <a:t>정부</a:t>
            </a: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</a:rPr>
              <a:t>지자체</a:t>
            </a: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</a:rPr>
              <a:t>), </a:t>
            </a:r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</a:rPr>
              <a:t>기업</a:t>
            </a: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</a:rPr>
              <a:t>학교</a:t>
            </a: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</a:rPr>
              <a:t>대중교통</a:t>
            </a: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</a:rPr>
              <a:t>공원</a:t>
            </a: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</a:rPr>
              <a:t>전시장</a:t>
            </a: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</a:rPr>
              <a:t>백화점</a:t>
            </a: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</a:rPr>
              <a:t>전통시장 등 음성안내 방송 대상의 폭 넓은 시장 가능성</a:t>
            </a:r>
            <a:endParaRPr lang="en-US" altLang="ko-KR" sz="12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228600" indent="-228600">
              <a:buAutoNum type="arabicPeriod"/>
            </a:pPr>
            <a:endParaRPr lang="en-US" altLang="ko-KR" sz="12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228600" indent="-228600">
              <a:buAutoNum type="arabicPeriod"/>
            </a:pPr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</a:rPr>
              <a:t>예전 대비 이해도</a:t>
            </a: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</a:rPr>
              <a:t>음성 솔루션의 대중화</a:t>
            </a: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ko-KR" altLang="en-US" sz="1200" b="1" dirty="0" err="1">
                <a:solidFill>
                  <a:schemeClr val="accent1">
                    <a:lumMod val="75000"/>
                  </a:schemeClr>
                </a:solidFill>
              </a:rPr>
              <a:t>고음질</a:t>
            </a: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</a:rPr>
              <a:t>)</a:t>
            </a:r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</a:rPr>
              <a:t>와 필요성</a:t>
            </a: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</a:rPr>
              <a:t>전문화</a:t>
            </a: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</a:rPr>
              <a:t>인건비 절약</a:t>
            </a: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</a:rPr>
              <a:t>)</a:t>
            </a:r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</a:rPr>
              <a:t> 대두</a:t>
            </a:r>
            <a:endParaRPr lang="en-US" altLang="ko-KR" sz="12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228600" indent="-228600">
              <a:buAutoNum type="arabicPeriod"/>
            </a:pPr>
            <a:endParaRPr lang="en-US" altLang="ko-KR" sz="12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228600" indent="-228600">
              <a:buAutoNum type="arabicPeriod"/>
            </a:pPr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</a:rPr>
              <a:t>음성합성 엔진의 독점화 탈피  </a:t>
            </a: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ko-KR" altLang="en-US" sz="1200" b="1" dirty="0" err="1">
                <a:solidFill>
                  <a:schemeClr val="accent1">
                    <a:lumMod val="75000"/>
                  </a:schemeClr>
                </a:solidFill>
              </a:rPr>
              <a:t>리드스피커코리아</a:t>
            </a: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ko-KR" altLang="en-US" sz="1200" b="1" dirty="0" err="1">
                <a:solidFill>
                  <a:schemeClr val="accent1">
                    <a:lumMod val="75000"/>
                  </a:schemeClr>
                </a:solidFill>
              </a:rPr>
              <a:t>셀바스</a:t>
            </a: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</a:rPr>
              <a:t>AI)  ; </a:t>
            </a:r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</a:rPr>
              <a:t>이전 솔루션 업체 </a:t>
            </a: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</a:rPr>
              <a:t>– </a:t>
            </a:r>
            <a:r>
              <a:rPr lang="ko-KR" altLang="en-US" sz="1200" b="1" dirty="0" err="1">
                <a:solidFill>
                  <a:schemeClr val="accent1">
                    <a:lumMod val="75000"/>
                  </a:schemeClr>
                </a:solidFill>
              </a:rPr>
              <a:t>보이스웨어</a:t>
            </a: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ko-KR" altLang="en-US" sz="1200" b="1" dirty="0" err="1">
                <a:solidFill>
                  <a:schemeClr val="accent1">
                    <a:lumMod val="75000"/>
                  </a:schemeClr>
                </a:solidFill>
              </a:rPr>
              <a:t>디오텍</a:t>
            </a: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ko-KR" altLang="en-US" sz="1200" b="1" dirty="0" err="1">
                <a:solidFill>
                  <a:schemeClr val="accent1">
                    <a:lumMod val="75000"/>
                  </a:schemeClr>
                </a:solidFill>
              </a:rPr>
              <a:t>코어보이스</a:t>
            </a:r>
            <a:endParaRPr lang="en-US" altLang="ko-KR" sz="12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228600" indent="-228600">
              <a:buAutoNum type="arabicPeriod"/>
            </a:pPr>
            <a:endParaRPr lang="en-US" altLang="ko-KR" sz="12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228600" indent="-228600">
              <a:buAutoNum type="arabicPeriod"/>
            </a:pPr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</a:rPr>
              <a:t>고객 관점에서의 고비용에 따른 비용 부담이 도입을 주저하게 함  </a:t>
            </a: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</a:rPr>
              <a:t>아파트</a:t>
            </a: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</a:rPr>
              <a:t>중소규모 기업</a:t>
            </a: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</a:rPr>
              <a:t>공장 등</a:t>
            </a: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</a:rPr>
              <a:t>) </a:t>
            </a:r>
          </a:p>
          <a:p>
            <a:pPr marL="228600" indent="-228600">
              <a:buAutoNum type="arabicPeriod"/>
            </a:pPr>
            <a:endParaRPr lang="en-US" altLang="ko-KR" sz="12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228600" indent="-228600">
              <a:buAutoNum type="arabicPeriod"/>
            </a:pPr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</a:rPr>
              <a:t>유지보수 및 접근성 용이</a:t>
            </a:r>
            <a:endParaRPr lang="en-US" altLang="ko-KR" sz="12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228600" indent="-228600">
              <a:buAutoNum type="arabicPeriod"/>
            </a:pPr>
            <a:endParaRPr lang="en-US" altLang="ko-KR" sz="12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228600" indent="-228600">
              <a:buAutoNum type="arabicPeriod"/>
            </a:pPr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</a:rPr>
              <a:t>비용 절감을 통한 경쟁력 확보</a:t>
            </a:r>
            <a:endParaRPr lang="en-US" altLang="ko-KR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F5122705-D55F-440C-A456-D81213C62839}"/>
              </a:ext>
            </a:extLst>
          </p:cNvPr>
          <p:cNvCxnSpPr/>
          <p:nvPr/>
        </p:nvCxnSpPr>
        <p:spPr>
          <a:xfrm>
            <a:off x="152400" y="335280"/>
            <a:ext cx="1182624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CD1C4E0-0897-4FEE-BCA5-96D1518096F1}"/>
              </a:ext>
            </a:extLst>
          </p:cNvPr>
          <p:cNvSpPr/>
          <p:nvPr/>
        </p:nvSpPr>
        <p:spPr>
          <a:xfrm>
            <a:off x="931363" y="4446166"/>
            <a:ext cx="9756209" cy="85567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accent1">
                    <a:lumMod val="75000"/>
                  </a:schemeClr>
                </a:solidFill>
              </a:rPr>
              <a:t>참조  </a:t>
            </a:r>
            <a:r>
              <a:rPr lang="en-US" altLang="ko-KR" sz="1100" dirty="0">
                <a:solidFill>
                  <a:schemeClr val="accent1">
                    <a:lumMod val="75000"/>
                  </a:schemeClr>
                </a:solidFill>
              </a:rPr>
              <a:t>:  </a:t>
            </a:r>
            <a:r>
              <a:rPr lang="ko-KR" altLang="en-US" sz="1100" dirty="0">
                <a:solidFill>
                  <a:schemeClr val="accent1">
                    <a:lumMod val="75000"/>
                  </a:schemeClr>
                </a:solidFill>
              </a:rPr>
              <a:t>현재 </a:t>
            </a:r>
            <a:r>
              <a:rPr lang="en-US" altLang="ko-KR" sz="1100" dirty="0">
                <a:solidFill>
                  <a:schemeClr val="accent1">
                    <a:lumMod val="75000"/>
                  </a:schemeClr>
                </a:solidFill>
              </a:rPr>
              <a:t>TTS</a:t>
            </a:r>
            <a:r>
              <a:rPr lang="ko-KR" altLang="en-US" sz="1100" dirty="0">
                <a:solidFill>
                  <a:schemeClr val="accent1">
                    <a:lumMod val="75000"/>
                  </a:schemeClr>
                </a:solidFill>
              </a:rPr>
              <a:t>를 활용하여 운영 중인 자동화 방송 업체는 대략 </a:t>
            </a:r>
            <a:r>
              <a:rPr lang="en-US" altLang="ko-KR" sz="1100" dirty="0">
                <a:solidFill>
                  <a:schemeClr val="accent1">
                    <a:lumMod val="75000"/>
                  </a:schemeClr>
                </a:solidFill>
              </a:rPr>
              <a:t>10</a:t>
            </a:r>
            <a:r>
              <a:rPr lang="ko-KR" altLang="en-US" sz="1100" dirty="0">
                <a:solidFill>
                  <a:schemeClr val="accent1">
                    <a:lumMod val="75000"/>
                  </a:schemeClr>
                </a:solidFill>
              </a:rPr>
              <a:t>여개로 대표적인 </a:t>
            </a:r>
            <a:r>
              <a:rPr lang="ko-KR" altLang="en-US" sz="1100" dirty="0" err="1">
                <a:solidFill>
                  <a:schemeClr val="accent1">
                    <a:lumMod val="75000"/>
                  </a:schemeClr>
                </a:solidFill>
              </a:rPr>
              <a:t>보이스아나운서</a:t>
            </a:r>
            <a:r>
              <a:rPr lang="en-US" altLang="ko-KR" sz="11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ko-KR" altLang="en-US" sz="1100" dirty="0" err="1">
                <a:solidFill>
                  <a:schemeClr val="accent1">
                    <a:lumMod val="75000"/>
                  </a:schemeClr>
                </a:solidFill>
              </a:rPr>
              <a:t>셀비스피치</a:t>
            </a:r>
            <a:r>
              <a:rPr lang="en-US" altLang="ko-KR" sz="11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ko-KR" altLang="en-US" sz="1100" dirty="0" err="1">
                <a:solidFill>
                  <a:schemeClr val="accent1">
                    <a:lumMod val="75000"/>
                  </a:schemeClr>
                </a:solidFill>
              </a:rPr>
              <a:t>매직아나운서</a:t>
            </a:r>
            <a:r>
              <a:rPr lang="en-US" altLang="ko-KR" sz="11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ko-KR" altLang="en-US" sz="1100" dirty="0" err="1">
                <a:solidFill>
                  <a:schemeClr val="accent1">
                    <a:lumMod val="75000"/>
                  </a:schemeClr>
                </a:solidFill>
              </a:rPr>
              <a:t>우리동네아나운서</a:t>
            </a:r>
            <a:r>
              <a:rPr lang="en-US" altLang="ko-KR" sz="1100" dirty="0">
                <a:solidFill>
                  <a:schemeClr val="accent1">
                    <a:lumMod val="75000"/>
                  </a:schemeClr>
                </a:solidFill>
              </a:rPr>
              <a:t>,</a:t>
            </a:r>
          </a:p>
          <a:p>
            <a:r>
              <a:rPr lang="en-US" altLang="ko-KR" sz="1100" dirty="0">
                <a:solidFill>
                  <a:schemeClr val="accent1">
                    <a:lumMod val="75000"/>
                  </a:schemeClr>
                </a:solidFill>
              </a:rPr>
              <a:t>          </a:t>
            </a:r>
            <a:r>
              <a:rPr lang="ko-KR" altLang="en-US" sz="1100" dirty="0" err="1">
                <a:solidFill>
                  <a:schemeClr val="accent1">
                    <a:lumMod val="75000"/>
                  </a:schemeClr>
                </a:solidFill>
              </a:rPr>
              <a:t>클릭아나운서</a:t>
            </a:r>
            <a:r>
              <a:rPr lang="en-US" altLang="ko-KR" sz="11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ko-KR" altLang="en-US" sz="1100" dirty="0">
                <a:solidFill>
                  <a:schemeClr val="accent1">
                    <a:lumMod val="75000"/>
                  </a:schemeClr>
                </a:solidFill>
              </a:rPr>
              <a:t>텍스트 스튜디오 등</a:t>
            </a:r>
            <a:r>
              <a:rPr lang="en-US" altLang="ko-KR" sz="1100" dirty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23948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262C78B-7E70-4300-B640-5EADC480282A}"/>
              </a:ext>
            </a:extLst>
          </p:cNvPr>
          <p:cNvSpPr/>
          <p:nvPr/>
        </p:nvSpPr>
        <p:spPr>
          <a:xfrm>
            <a:off x="1441938" y="1971823"/>
            <a:ext cx="4298462" cy="23350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3ECB684-276E-41C3-9535-E32C92316FBD}"/>
              </a:ext>
            </a:extLst>
          </p:cNvPr>
          <p:cNvSpPr/>
          <p:nvPr/>
        </p:nvSpPr>
        <p:spPr>
          <a:xfrm>
            <a:off x="1441938" y="1971823"/>
            <a:ext cx="4298462" cy="25497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2"/>
                </a:solidFill>
              </a:rPr>
              <a:t>Broadcasting Application </a:t>
            </a:r>
            <a:endParaRPr lang="ko-KR" altLang="en-US" sz="1000" dirty="0">
              <a:solidFill>
                <a:schemeClr val="tx2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8A5C487-3144-4D30-9034-C8A50CD14639}"/>
              </a:ext>
            </a:extLst>
          </p:cNvPr>
          <p:cNvSpPr/>
          <p:nvPr/>
        </p:nvSpPr>
        <p:spPr>
          <a:xfrm>
            <a:off x="1611922" y="2405577"/>
            <a:ext cx="929055" cy="10386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2"/>
                </a:solidFill>
              </a:rPr>
              <a:t>Realtime Broadcasting</a:t>
            </a:r>
          </a:p>
          <a:p>
            <a:pPr algn="ctr"/>
            <a:r>
              <a:rPr lang="en-US" altLang="ko-KR" sz="1000" dirty="0">
                <a:solidFill>
                  <a:schemeClr val="tx2"/>
                </a:solidFill>
              </a:rPr>
              <a:t>Module</a:t>
            </a:r>
            <a:endParaRPr lang="ko-KR" altLang="en-US" sz="1000" dirty="0">
              <a:solidFill>
                <a:schemeClr val="tx2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EBE1C6C-0ED4-4546-A4EA-BD22D1050460}"/>
              </a:ext>
            </a:extLst>
          </p:cNvPr>
          <p:cNvSpPr/>
          <p:nvPr/>
        </p:nvSpPr>
        <p:spPr>
          <a:xfrm>
            <a:off x="2625969" y="2405577"/>
            <a:ext cx="929055" cy="10386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2"/>
                </a:solidFill>
              </a:rPr>
              <a:t>Reserve Broadcasting</a:t>
            </a:r>
          </a:p>
          <a:p>
            <a:pPr algn="ctr"/>
            <a:r>
              <a:rPr lang="en-US" altLang="ko-KR" sz="1000" dirty="0">
                <a:solidFill>
                  <a:schemeClr val="tx2"/>
                </a:solidFill>
              </a:rPr>
              <a:t>Module</a:t>
            </a:r>
            <a:endParaRPr lang="ko-KR" altLang="en-US" sz="1000" dirty="0">
              <a:solidFill>
                <a:schemeClr val="tx2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D75A3C9-08C2-4F50-A887-D0EA17857D6C}"/>
              </a:ext>
            </a:extLst>
          </p:cNvPr>
          <p:cNvSpPr/>
          <p:nvPr/>
        </p:nvSpPr>
        <p:spPr>
          <a:xfrm>
            <a:off x="3640016" y="2405577"/>
            <a:ext cx="929055" cy="10386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2"/>
                </a:solidFill>
              </a:rPr>
              <a:t>Urgent Broadcasting</a:t>
            </a:r>
          </a:p>
          <a:p>
            <a:pPr algn="ctr"/>
            <a:r>
              <a:rPr lang="en-US" altLang="ko-KR" sz="1000" dirty="0">
                <a:solidFill>
                  <a:schemeClr val="tx2"/>
                </a:solidFill>
              </a:rPr>
              <a:t>Module</a:t>
            </a:r>
            <a:endParaRPr lang="ko-KR" altLang="en-US" sz="1000" dirty="0">
              <a:solidFill>
                <a:schemeClr val="tx2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9AB10B8-36CC-4B16-B0E2-54AEE7320B2C}"/>
              </a:ext>
            </a:extLst>
          </p:cNvPr>
          <p:cNvSpPr/>
          <p:nvPr/>
        </p:nvSpPr>
        <p:spPr>
          <a:xfrm>
            <a:off x="4654063" y="2405577"/>
            <a:ext cx="929055" cy="10386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2"/>
                </a:solidFill>
              </a:rPr>
              <a:t>Music Broadcasting</a:t>
            </a:r>
          </a:p>
          <a:p>
            <a:pPr algn="ctr"/>
            <a:r>
              <a:rPr lang="en-US" altLang="ko-KR" sz="1000" dirty="0">
                <a:solidFill>
                  <a:schemeClr val="tx2"/>
                </a:solidFill>
              </a:rPr>
              <a:t>Module</a:t>
            </a:r>
            <a:endParaRPr lang="ko-KR" altLang="en-US" sz="1000" dirty="0">
              <a:solidFill>
                <a:schemeClr val="tx2"/>
              </a:solidFill>
            </a:endParaRPr>
          </a:p>
        </p:txBody>
      </p:sp>
      <p:sp>
        <p:nvSpPr>
          <p:cNvPr id="3" name="순서도: 자기 디스크 2">
            <a:extLst>
              <a:ext uri="{FF2B5EF4-FFF2-40B4-BE49-F238E27FC236}">
                <a16:creationId xmlns:a16="http://schemas.microsoft.com/office/drawing/2014/main" id="{D870A37F-BA21-401F-9C62-C8801E7D89DA}"/>
              </a:ext>
            </a:extLst>
          </p:cNvPr>
          <p:cNvSpPr/>
          <p:nvPr/>
        </p:nvSpPr>
        <p:spPr>
          <a:xfrm>
            <a:off x="2890129" y="4676543"/>
            <a:ext cx="1402080" cy="513859"/>
          </a:xfrm>
          <a:prstGeom prst="flowChartMagneticDisk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TTS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Engine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F8BCD44F-367D-44F1-A244-FF23E0C80C0B}"/>
              </a:ext>
            </a:extLst>
          </p:cNvPr>
          <p:cNvSpPr/>
          <p:nvPr/>
        </p:nvSpPr>
        <p:spPr>
          <a:xfrm>
            <a:off x="1611922" y="3908084"/>
            <a:ext cx="3971193" cy="2549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2"/>
                </a:solidFill>
              </a:rPr>
              <a:t>Scenario Document Load &amp; Save</a:t>
            </a:r>
            <a:endParaRPr lang="ko-KR" altLang="en-US" sz="1000" dirty="0">
              <a:solidFill>
                <a:schemeClr val="tx2"/>
              </a:solidFill>
            </a:endParaRPr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115173AD-B3F4-4EA9-AB03-E6BEC309C1B6}"/>
              </a:ext>
            </a:extLst>
          </p:cNvPr>
          <p:cNvCxnSpPr>
            <a:stCxn id="7" idx="2"/>
          </p:cNvCxnSpPr>
          <p:nvPr/>
        </p:nvCxnSpPr>
        <p:spPr>
          <a:xfrm flipH="1">
            <a:off x="2076449" y="3444240"/>
            <a:ext cx="1" cy="4638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47C10432-9F56-4C80-BA44-F04FC9FE4080}"/>
              </a:ext>
            </a:extLst>
          </p:cNvPr>
          <p:cNvCxnSpPr>
            <a:stCxn id="10" idx="2"/>
          </p:cNvCxnSpPr>
          <p:nvPr/>
        </p:nvCxnSpPr>
        <p:spPr>
          <a:xfrm flipH="1">
            <a:off x="3090496" y="3444240"/>
            <a:ext cx="1" cy="475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98748421-CD1A-43F1-825B-461A82879B6F}"/>
              </a:ext>
            </a:extLst>
          </p:cNvPr>
          <p:cNvCxnSpPr>
            <a:stCxn id="11" idx="2"/>
          </p:cNvCxnSpPr>
          <p:nvPr/>
        </p:nvCxnSpPr>
        <p:spPr>
          <a:xfrm flipH="1">
            <a:off x="4104543" y="3444240"/>
            <a:ext cx="1" cy="4638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D5DE9C92-AABC-4D68-A8AE-3E14BEE21B1D}"/>
              </a:ext>
            </a:extLst>
          </p:cNvPr>
          <p:cNvCxnSpPr>
            <a:stCxn id="12" idx="2"/>
          </p:cNvCxnSpPr>
          <p:nvPr/>
        </p:nvCxnSpPr>
        <p:spPr>
          <a:xfrm flipH="1">
            <a:off x="5118590" y="3444240"/>
            <a:ext cx="1" cy="475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D5C2D4EB-FE9D-4AAD-9027-299237FD150B}"/>
              </a:ext>
            </a:extLst>
          </p:cNvPr>
          <p:cNvSpPr/>
          <p:nvPr/>
        </p:nvSpPr>
        <p:spPr>
          <a:xfrm>
            <a:off x="1207183" y="762000"/>
            <a:ext cx="4754880" cy="535432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A21B051-738C-4CA3-886D-A48C79F41393}"/>
              </a:ext>
            </a:extLst>
          </p:cNvPr>
          <p:cNvSpPr txBox="1"/>
          <p:nvPr/>
        </p:nvSpPr>
        <p:spPr>
          <a:xfrm>
            <a:off x="4145184" y="6108387"/>
            <a:ext cx="23697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</a:rPr>
              <a:t>Client Broadcasting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</a:rPr>
              <a:t>Boundary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AE99D869-8913-4804-AE02-E162BC4A5271}"/>
              </a:ext>
            </a:extLst>
          </p:cNvPr>
          <p:cNvSpPr txBox="1"/>
          <p:nvPr/>
        </p:nvSpPr>
        <p:spPr>
          <a:xfrm>
            <a:off x="44849" y="62077"/>
            <a:ext cx="79104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기존 방송 시스템 구조도</a:t>
            </a:r>
          </a:p>
        </p:txBody>
      </p: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04B32F42-D07B-4109-A1E9-CE181413F92A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3591169" y="4295140"/>
            <a:ext cx="0" cy="3814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685E62B5-1E51-4732-BCD3-916DB89FD9EE}"/>
              </a:ext>
            </a:extLst>
          </p:cNvPr>
          <p:cNvSpPr/>
          <p:nvPr/>
        </p:nvSpPr>
        <p:spPr>
          <a:xfrm>
            <a:off x="7701280" y="762000"/>
            <a:ext cx="4257040" cy="2011680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방송 시스템에 특정 음성합성 엔진을 설치하여 방송 시나리오 문서를 바로 합성해서 방송 출력하는 방식</a:t>
            </a:r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ko-KR" altLang="en-US" sz="1000" dirty="0">
                <a:solidFill>
                  <a:schemeClr val="tx1"/>
                </a:solidFill>
              </a:rPr>
              <a:t>장점 </a:t>
            </a:r>
            <a:r>
              <a:rPr lang="en-US" altLang="ko-KR" sz="1000" dirty="0">
                <a:solidFill>
                  <a:schemeClr val="tx1"/>
                </a:solidFill>
              </a:rPr>
              <a:t>: </a:t>
            </a:r>
            <a:r>
              <a:rPr lang="ko-KR" altLang="en-US" sz="1000" dirty="0">
                <a:solidFill>
                  <a:schemeClr val="tx1"/>
                </a:solidFill>
              </a:rPr>
              <a:t>빠른 속도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 err="1">
                <a:solidFill>
                  <a:schemeClr val="tx1"/>
                </a:solidFill>
              </a:rPr>
              <a:t>고음질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네트웍 </a:t>
            </a:r>
            <a:r>
              <a:rPr lang="ko-KR" altLang="en-US" sz="1000" dirty="0" err="1">
                <a:solidFill>
                  <a:schemeClr val="tx1"/>
                </a:solidFill>
              </a:rPr>
              <a:t>비종속</a:t>
            </a:r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ko-KR" altLang="en-US" sz="1000" dirty="0">
                <a:solidFill>
                  <a:schemeClr val="tx1"/>
                </a:solidFill>
              </a:rPr>
              <a:t>단점 </a:t>
            </a:r>
            <a:r>
              <a:rPr lang="en-US" altLang="ko-KR" sz="1000" dirty="0">
                <a:solidFill>
                  <a:schemeClr val="tx1"/>
                </a:solidFill>
              </a:rPr>
              <a:t>: </a:t>
            </a:r>
            <a:r>
              <a:rPr lang="ko-KR" altLang="en-US" sz="1000" dirty="0">
                <a:solidFill>
                  <a:schemeClr val="tx1"/>
                </a:solidFill>
              </a:rPr>
              <a:t>고비용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유지보수시 라이센스 비용 발생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음색 선택 불가</a:t>
            </a:r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ko-KR" altLang="en-US" sz="1000" dirty="0">
                <a:solidFill>
                  <a:schemeClr val="tx1"/>
                </a:solidFill>
              </a:rPr>
              <a:t>비용 </a:t>
            </a:r>
            <a:r>
              <a:rPr lang="en-US" altLang="ko-KR" sz="1000" dirty="0">
                <a:solidFill>
                  <a:schemeClr val="tx1"/>
                </a:solidFill>
              </a:rPr>
              <a:t>:  PC Unlimited License 300 ~ 500</a:t>
            </a:r>
            <a:r>
              <a:rPr lang="ko-KR" altLang="en-US" sz="1000" dirty="0">
                <a:solidFill>
                  <a:schemeClr val="tx1"/>
                </a:solidFill>
              </a:rPr>
              <a:t>만원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         </a:t>
            </a:r>
            <a:r>
              <a:rPr lang="ko-KR" altLang="en-US" sz="1000" dirty="0">
                <a:solidFill>
                  <a:schemeClr val="tx1"/>
                </a:solidFill>
              </a:rPr>
              <a:t>아파트 </a:t>
            </a:r>
            <a:r>
              <a:rPr lang="ko-KR" altLang="en-US" sz="1000" dirty="0" err="1">
                <a:solidFill>
                  <a:schemeClr val="tx1"/>
                </a:solidFill>
              </a:rPr>
              <a:t>월정액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>
                <a:solidFill>
                  <a:schemeClr val="tx1"/>
                </a:solidFill>
              </a:rPr>
              <a:t>4 ~ 5</a:t>
            </a:r>
            <a:r>
              <a:rPr lang="ko-KR" altLang="en-US" sz="1000" dirty="0">
                <a:solidFill>
                  <a:schemeClr val="tx1"/>
                </a:solidFill>
              </a:rPr>
              <a:t>만원</a:t>
            </a:r>
          </a:p>
        </p:txBody>
      </p: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F5122705-D55F-440C-A456-D81213C62839}"/>
              </a:ext>
            </a:extLst>
          </p:cNvPr>
          <p:cNvCxnSpPr/>
          <p:nvPr/>
        </p:nvCxnSpPr>
        <p:spPr>
          <a:xfrm>
            <a:off x="152400" y="335280"/>
            <a:ext cx="1182624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7405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262C78B-7E70-4300-B640-5EADC480282A}"/>
              </a:ext>
            </a:extLst>
          </p:cNvPr>
          <p:cNvSpPr/>
          <p:nvPr/>
        </p:nvSpPr>
        <p:spPr>
          <a:xfrm>
            <a:off x="1238738" y="1575583"/>
            <a:ext cx="4298462" cy="16705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3ECB684-276E-41C3-9535-E32C92316FBD}"/>
              </a:ext>
            </a:extLst>
          </p:cNvPr>
          <p:cNvSpPr/>
          <p:nvPr/>
        </p:nvSpPr>
        <p:spPr>
          <a:xfrm>
            <a:off x="1238738" y="1575583"/>
            <a:ext cx="4298462" cy="25497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2"/>
                </a:solidFill>
              </a:rPr>
              <a:t>Broadcasting Application </a:t>
            </a:r>
            <a:endParaRPr lang="ko-KR" altLang="en-US" sz="1000" dirty="0">
              <a:solidFill>
                <a:schemeClr val="tx2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8A5C487-3144-4D30-9034-C8A50CD14639}"/>
              </a:ext>
            </a:extLst>
          </p:cNvPr>
          <p:cNvSpPr/>
          <p:nvPr/>
        </p:nvSpPr>
        <p:spPr>
          <a:xfrm>
            <a:off x="1408722" y="2009337"/>
            <a:ext cx="929055" cy="10386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2"/>
                </a:solidFill>
              </a:rPr>
              <a:t>Realtime Broadcasting</a:t>
            </a:r>
          </a:p>
          <a:p>
            <a:pPr algn="ctr"/>
            <a:r>
              <a:rPr lang="en-US" altLang="ko-KR" sz="1000" dirty="0">
                <a:solidFill>
                  <a:schemeClr val="tx2"/>
                </a:solidFill>
              </a:rPr>
              <a:t>Module</a:t>
            </a:r>
            <a:endParaRPr lang="ko-KR" altLang="en-US" sz="1000" dirty="0">
              <a:solidFill>
                <a:schemeClr val="tx2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EBE1C6C-0ED4-4546-A4EA-BD22D1050460}"/>
              </a:ext>
            </a:extLst>
          </p:cNvPr>
          <p:cNvSpPr/>
          <p:nvPr/>
        </p:nvSpPr>
        <p:spPr>
          <a:xfrm>
            <a:off x="2422769" y="2009337"/>
            <a:ext cx="929055" cy="10386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2"/>
                </a:solidFill>
              </a:rPr>
              <a:t>Reserve Broadcasting</a:t>
            </a:r>
          </a:p>
          <a:p>
            <a:pPr algn="ctr"/>
            <a:r>
              <a:rPr lang="en-US" altLang="ko-KR" sz="1000" dirty="0">
                <a:solidFill>
                  <a:schemeClr val="tx2"/>
                </a:solidFill>
              </a:rPr>
              <a:t>Module</a:t>
            </a:r>
            <a:endParaRPr lang="ko-KR" altLang="en-US" sz="1000" dirty="0">
              <a:solidFill>
                <a:schemeClr val="tx2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D75A3C9-08C2-4F50-A887-D0EA17857D6C}"/>
              </a:ext>
            </a:extLst>
          </p:cNvPr>
          <p:cNvSpPr/>
          <p:nvPr/>
        </p:nvSpPr>
        <p:spPr>
          <a:xfrm>
            <a:off x="3436816" y="2009337"/>
            <a:ext cx="929055" cy="10386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2"/>
                </a:solidFill>
              </a:rPr>
              <a:t>Urgent Broadcasting</a:t>
            </a:r>
          </a:p>
          <a:p>
            <a:pPr algn="ctr"/>
            <a:r>
              <a:rPr lang="en-US" altLang="ko-KR" sz="1000" dirty="0">
                <a:solidFill>
                  <a:schemeClr val="tx2"/>
                </a:solidFill>
              </a:rPr>
              <a:t>Module</a:t>
            </a:r>
            <a:endParaRPr lang="ko-KR" altLang="en-US" sz="1000" dirty="0">
              <a:solidFill>
                <a:schemeClr val="tx2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9AB10B8-36CC-4B16-B0E2-54AEE7320B2C}"/>
              </a:ext>
            </a:extLst>
          </p:cNvPr>
          <p:cNvSpPr/>
          <p:nvPr/>
        </p:nvSpPr>
        <p:spPr>
          <a:xfrm>
            <a:off x="4450863" y="2009337"/>
            <a:ext cx="929055" cy="10386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2"/>
                </a:solidFill>
              </a:rPr>
              <a:t>Music Broadcasting</a:t>
            </a:r>
          </a:p>
          <a:p>
            <a:pPr algn="ctr"/>
            <a:r>
              <a:rPr lang="en-US" altLang="ko-KR" sz="1000" dirty="0">
                <a:solidFill>
                  <a:schemeClr val="tx2"/>
                </a:solidFill>
              </a:rPr>
              <a:t>Module</a:t>
            </a:r>
            <a:endParaRPr lang="ko-KR" altLang="en-US" sz="1000" dirty="0">
              <a:solidFill>
                <a:schemeClr val="tx2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F8BCD44F-367D-44F1-A244-FF23E0C80C0B}"/>
              </a:ext>
            </a:extLst>
          </p:cNvPr>
          <p:cNvSpPr/>
          <p:nvPr/>
        </p:nvSpPr>
        <p:spPr>
          <a:xfrm>
            <a:off x="1238738" y="3511844"/>
            <a:ext cx="4298462" cy="2549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2"/>
                </a:solidFill>
              </a:rPr>
              <a:t>Scenario Document Load &amp; Save</a:t>
            </a:r>
            <a:endParaRPr lang="ko-KR" altLang="en-US" sz="1000" dirty="0">
              <a:solidFill>
                <a:schemeClr val="tx2"/>
              </a:solidFill>
            </a:endParaRPr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115173AD-B3F4-4EA9-AB03-E6BEC309C1B6}"/>
              </a:ext>
            </a:extLst>
          </p:cNvPr>
          <p:cNvCxnSpPr>
            <a:stCxn id="7" idx="2"/>
          </p:cNvCxnSpPr>
          <p:nvPr/>
        </p:nvCxnSpPr>
        <p:spPr>
          <a:xfrm flipH="1">
            <a:off x="1873249" y="3048000"/>
            <a:ext cx="1" cy="4638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47C10432-9F56-4C80-BA44-F04FC9FE4080}"/>
              </a:ext>
            </a:extLst>
          </p:cNvPr>
          <p:cNvCxnSpPr>
            <a:stCxn id="10" idx="2"/>
          </p:cNvCxnSpPr>
          <p:nvPr/>
        </p:nvCxnSpPr>
        <p:spPr>
          <a:xfrm flipH="1">
            <a:off x="2887296" y="3048000"/>
            <a:ext cx="1" cy="475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98748421-CD1A-43F1-825B-461A82879B6F}"/>
              </a:ext>
            </a:extLst>
          </p:cNvPr>
          <p:cNvCxnSpPr>
            <a:stCxn id="11" idx="2"/>
          </p:cNvCxnSpPr>
          <p:nvPr/>
        </p:nvCxnSpPr>
        <p:spPr>
          <a:xfrm flipH="1">
            <a:off x="3901343" y="3048000"/>
            <a:ext cx="1" cy="4638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D5DE9C92-AABC-4D68-A8AE-3E14BEE21B1D}"/>
              </a:ext>
            </a:extLst>
          </p:cNvPr>
          <p:cNvCxnSpPr>
            <a:stCxn id="12" idx="2"/>
          </p:cNvCxnSpPr>
          <p:nvPr/>
        </p:nvCxnSpPr>
        <p:spPr>
          <a:xfrm flipH="1">
            <a:off x="4915390" y="3048000"/>
            <a:ext cx="1" cy="475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D5C2D4EB-FE9D-4AAD-9027-299237FD150B}"/>
              </a:ext>
            </a:extLst>
          </p:cNvPr>
          <p:cNvSpPr/>
          <p:nvPr/>
        </p:nvSpPr>
        <p:spPr>
          <a:xfrm>
            <a:off x="853440" y="762000"/>
            <a:ext cx="6725920" cy="5693784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A21B051-738C-4CA3-886D-A48C79F41393}"/>
              </a:ext>
            </a:extLst>
          </p:cNvPr>
          <p:cNvSpPr txBox="1"/>
          <p:nvPr/>
        </p:nvSpPr>
        <p:spPr>
          <a:xfrm>
            <a:off x="962272" y="933141"/>
            <a:ext cx="19913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</a:rPr>
              <a:t>Client Broadcasting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</a:rPr>
              <a:t>Boundary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AE99D869-8913-4804-AE02-E162BC4A5271}"/>
              </a:ext>
            </a:extLst>
          </p:cNvPr>
          <p:cNvSpPr txBox="1"/>
          <p:nvPr/>
        </p:nvSpPr>
        <p:spPr>
          <a:xfrm>
            <a:off x="44849" y="62077"/>
            <a:ext cx="79104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기존 </a:t>
            </a:r>
            <a:r>
              <a:rPr lang="en-US" altLang="ko-KR" sz="1100" dirty="0"/>
              <a:t>C/S </a:t>
            </a:r>
            <a:r>
              <a:rPr lang="ko-KR" altLang="en-US" sz="1100" dirty="0"/>
              <a:t>방송 시스템 구조도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F213B253-3BC7-4D9C-9353-4ADC7AEDA335}"/>
              </a:ext>
            </a:extLst>
          </p:cNvPr>
          <p:cNvSpPr/>
          <p:nvPr/>
        </p:nvSpPr>
        <p:spPr>
          <a:xfrm>
            <a:off x="7701280" y="762000"/>
            <a:ext cx="4257040" cy="2011680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TTS Engine server</a:t>
            </a:r>
            <a:r>
              <a:rPr lang="ko-KR" altLang="en-US" sz="1000" dirty="0">
                <a:solidFill>
                  <a:schemeClr val="tx1"/>
                </a:solidFill>
              </a:rPr>
              <a:t>에</a:t>
            </a:r>
            <a:r>
              <a:rPr lang="en-US" altLang="ko-KR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>
                <a:solidFill>
                  <a:schemeClr val="tx1"/>
                </a:solidFill>
              </a:rPr>
              <a:t>의한 다중 사용이 가능한 방송 시스템</a:t>
            </a:r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ko-KR" altLang="en-US" sz="1000" dirty="0">
                <a:solidFill>
                  <a:schemeClr val="tx1"/>
                </a:solidFill>
              </a:rPr>
              <a:t>장점 </a:t>
            </a:r>
            <a:r>
              <a:rPr lang="en-US" altLang="ko-KR" sz="1000" dirty="0">
                <a:solidFill>
                  <a:schemeClr val="tx1"/>
                </a:solidFill>
              </a:rPr>
              <a:t>: </a:t>
            </a:r>
            <a:r>
              <a:rPr lang="ko-KR" altLang="en-US" sz="1000" dirty="0" err="1">
                <a:solidFill>
                  <a:schemeClr val="tx1"/>
                </a:solidFill>
              </a:rPr>
              <a:t>고음질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다중 사용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유지보수</a:t>
            </a:r>
            <a:r>
              <a:rPr lang="en-US" altLang="ko-KR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>
                <a:solidFill>
                  <a:schemeClr val="tx1"/>
                </a:solidFill>
              </a:rPr>
              <a:t>용이</a:t>
            </a:r>
            <a:r>
              <a:rPr lang="en-US" altLang="ko-KR" sz="1000" dirty="0">
                <a:solidFill>
                  <a:schemeClr val="tx1"/>
                </a:solidFill>
              </a:rPr>
              <a:t>, (</a:t>
            </a:r>
            <a:r>
              <a:rPr lang="ko-KR" altLang="en-US" sz="1000" dirty="0">
                <a:solidFill>
                  <a:schemeClr val="tx1"/>
                </a:solidFill>
              </a:rPr>
              <a:t>네트웍 </a:t>
            </a:r>
            <a:r>
              <a:rPr lang="ko-KR" altLang="en-US" sz="1000" dirty="0" err="1">
                <a:solidFill>
                  <a:schemeClr val="tx1"/>
                </a:solidFill>
              </a:rPr>
              <a:t>비종속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ko-KR" altLang="en-US" sz="1000" dirty="0">
                <a:solidFill>
                  <a:schemeClr val="tx1"/>
                </a:solidFill>
              </a:rPr>
              <a:t>단점 </a:t>
            </a:r>
            <a:r>
              <a:rPr lang="en-US" altLang="ko-KR" sz="1000" dirty="0">
                <a:solidFill>
                  <a:schemeClr val="tx1"/>
                </a:solidFill>
              </a:rPr>
              <a:t>: </a:t>
            </a:r>
            <a:r>
              <a:rPr lang="ko-KR" altLang="en-US" sz="1000" dirty="0">
                <a:solidFill>
                  <a:schemeClr val="tx1"/>
                </a:solidFill>
              </a:rPr>
              <a:t>고비용 부담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음색 선택 불가</a:t>
            </a:r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ko-KR" altLang="en-US" sz="1000" dirty="0">
                <a:solidFill>
                  <a:schemeClr val="tx1"/>
                </a:solidFill>
              </a:rPr>
              <a:t>비용 </a:t>
            </a:r>
            <a:r>
              <a:rPr lang="en-US" altLang="ko-KR" sz="1000" dirty="0">
                <a:solidFill>
                  <a:schemeClr val="tx1"/>
                </a:solidFill>
              </a:rPr>
              <a:t>:  </a:t>
            </a:r>
            <a:r>
              <a:rPr lang="ko-KR" altLang="en-US" sz="1000" dirty="0">
                <a:solidFill>
                  <a:schemeClr val="tx1"/>
                </a:solidFill>
              </a:rPr>
              <a:t>서버 </a:t>
            </a:r>
            <a:r>
              <a:rPr lang="ko-KR" altLang="en-US" sz="1000" dirty="0" err="1">
                <a:solidFill>
                  <a:schemeClr val="tx1"/>
                </a:solidFill>
              </a:rPr>
              <a:t>구축비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>
                <a:solidFill>
                  <a:schemeClr val="tx1"/>
                </a:solidFill>
              </a:rPr>
              <a:t>2,000</a:t>
            </a:r>
            <a:r>
              <a:rPr lang="ko-KR" altLang="en-US" sz="1000" dirty="0">
                <a:solidFill>
                  <a:schemeClr val="tx1"/>
                </a:solidFill>
              </a:rPr>
              <a:t>만원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             </a:t>
            </a:r>
            <a:r>
              <a:rPr lang="ko-KR" altLang="en-US" sz="1000" dirty="0">
                <a:solidFill>
                  <a:schemeClr val="tx1"/>
                </a:solidFill>
              </a:rPr>
              <a:t>클라이언트 라이선스 </a:t>
            </a:r>
            <a:r>
              <a:rPr lang="en-US" altLang="ko-KR" sz="1000" dirty="0">
                <a:solidFill>
                  <a:schemeClr val="tx1"/>
                </a:solidFill>
              </a:rPr>
              <a:t>50 ~ 100</a:t>
            </a:r>
            <a:r>
              <a:rPr lang="ko-KR" altLang="en-US" sz="1000" dirty="0">
                <a:solidFill>
                  <a:schemeClr val="tx1"/>
                </a:solidFill>
              </a:rPr>
              <a:t>만원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95D50DDF-56A6-4680-913F-0DC5D312D9DA}"/>
              </a:ext>
            </a:extLst>
          </p:cNvPr>
          <p:cNvSpPr/>
          <p:nvPr/>
        </p:nvSpPr>
        <p:spPr>
          <a:xfrm>
            <a:off x="5917025" y="3588433"/>
            <a:ext cx="1500557" cy="14155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34A15EB4-3438-41C8-A0AE-D9D32F9608C6}"/>
              </a:ext>
            </a:extLst>
          </p:cNvPr>
          <p:cNvSpPr/>
          <p:nvPr/>
        </p:nvSpPr>
        <p:spPr>
          <a:xfrm>
            <a:off x="5917025" y="3333457"/>
            <a:ext cx="1500557" cy="25497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2"/>
                </a:solidFill>
              </a:rPr>
              <a:t>TTS Engine Server</a:t>
            </a:r>
            <a:endParaRPr lang="ko-KR" altLang="en-US" sz="1000" dirty="0">
              <a:solidFill>
                <a:schemeClr val="tx2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5A0D6989-F1EC-4058-A8FA-027EE69685A4}"/>
              </a:ext>
            </a:extLst>
          </p:cNvPr>
          <p:cNvSpPr/>
          <p:nvPr/>
        </p:nvSpPr>
        <p:spPr>
          <a:xfrm>
            <a:off x="6024880" y="4355784"/>
            <a:ext cx="1259840" cy="4092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2"/>
                </a:solidFill>
              </a:rPr>
              <a:t>Streaming Buffer</a:t>
            </a:r>
            <a:endParaRPr lang="ko-KR" altLang="en-US" sz="1000" dirty="0">
              <a:solidFill>
                <a:schemeClr val="tx2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09D298D7-1BCC-4FDA-9903-A32FAA021752}"/>
              </a:ext>
            </a:extLst>
          </p:cNvPr>
          <p:cNvSpPr/>
          <p:nvPr/>
        </p:nvSpPr>
        <p:spPr>
          <a:xfrm>
            <a:off x="6024880" y="3840480"/>
            <a:ext cx="1259840" cy="3305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2"/>
                </a:solidFill>
              </a:rPr>
              <a:t>TTS Engine</a:t>
            </a:r>
            <a:endParaRPr lang="ko-KR" altLang="en-US" sz="1000" dirty="0">
              <a:solidFill>
                <a:schemeClr val="tx2"/>
              </a:solidFill>
            </a:endParaRPr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E1C77FA2-53DD-4E23-AB73-A78CA951795C}"/>
              </a:ext>
            </a:extLst>
          </p:cNvPr>
          <p:cNvCxnSpPr>
            <a:cxnSpLocks/>
            <a:stCxn id="47" idx="2"/>
            <a:endCxn id="46" idx="0"/>
          </p:cNvCxnSpPr>
          <p:nvPr/>
        </p:nvCxnSpPr>
        <p:spPr>
          <a:xfrm>
            <a:off x="6654800" y="4171071"/>
            <a:ext cx="0" cy="184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59398FF9-CE3D-4A25-9744-971668625762}"/>
              </a:ext>
            </a:extLst>
          </p:cNvPr>
          <p:cNvSpPr/>
          <p:nvPr/>
        </p:nvSpPr>
        <p:spPr>
          <a:xfrm>
            <a:off x="1238738" y="4018280"/>
            <a:ext cx="4298462" cy="4423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2"/>
                </a:solidFill>
              </a:rPr>
              <a:t>Request/Response Streaming Process</a:t>
            </a:r>
            <a:endParaRPr lang="ko-KR" altLang="en-US" sz="1000" dirty="0">
              <a:solidFill>
                <a:schemeClr val="tx2"/>
              </a:solidFill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A41CC159-741E-428A-8320-894637AFD924}"/>
              </a:ext>
            </a:extLst>
          </p:cNvPr>
          <p:cNvCxnSpPr>
            <a:cxnSpLocks/>
            <a:stCxn id="49" idx="2"/>
            <a:endCxn id="52" idx="0"/>
          </p:cNvCxnSpPr>
          <p:nvPr/>
        </p:nvCxnSpPr>
        <p:spPr>
          <a:xfrm>
            <a:off x="3387969" y="3766820"/>
            <a:ext cx="0" cy="251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연결선: 꺾임 38">
            <a:extLst>
              <a:ext uri="{FF2B5EF4-FFF2-40B4-BE49-F238E27FC236}">
                <a16:creationId xmlns:a16="http://schemas.microsoft.com/office/drawing/2014/main" id="{2DE4F143-F498-4C5F-994F-937093021731}"/>
              </a:ext>
            </a:extLst>
          </p:cNvPr>
          <p:cNvCxnSpPr>
            <a:stCxn id="52" idx="3"/>
            <a:endCxn id="47" idx="1"/>
          </p:cNvCxnSpPr>
          <p:nvPr/>
        </p:nvCxnSpPr>
        <p:spPr>
          <a:xfrm flipV="1">
            <a:off x="5537200" y="4005776"/>
            <a:ext cx="487680" cy="23368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연결선: 꺾임 55">
            <a:extLst>
              <a:ext uri="{FF2B5EF4-FFF2-40B4-BE49-F238E27FC236}">
                <a16:creationId xmlns:a16="http://schemas.microsoft.com/office/drawing/2014/main" id="{C0577B94-BAE2-4E6C-8035-B7D04410BF5F}"/>
              </a:ext>
            </a:extLst>
          </p:cNvPr>
          <p:cNvCxnSpPr>
            <a:stCxn id="52" idx="3"/>
            <a:endCxn id="46" idx="1"/>
          </p:cNvCxnSpPr>
          <p:nvPr/>
        </p:nvCxnSpPr>
        <p:spPr>
          <a:xfrm>
            <a:off x="5537200" y="4239456"/>
            <a:ext cx="487680" cy="32093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3BC262F3-ED9D-4EE6-9489-DC9E18D05083}"/>
              </a:ext>
            </a:extLst>
          </p:cNvPr>
          <p:cNvSpPr/>
          <p:nvPr/>
        </p:nvSpPr>
        <p:spPr>
          <a:xfrm>
            <a:off x="1046481" y="1168400"/>
            <a:ext cx="4673600" cy="372872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B3625BB5-07FE-440D-BD70-C9C8D5FEF55B}"/>
              </a:ext>
            </a:extLst>
          </p:cNvPr>
          <p:cNvSpPr/>
          <p:nvPr/>
        </p:nvSpPr>
        <p:spPr>
          <a:xfrm>
            <a:off x="1046482" y="5303519"/>
            <a:ext cx="1291295" cy="73152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>
                    <a:lumMod val="85000"/>
                  </a:schemeClr>
                </a:solidFill>
              </a:rPr>
              <a:t>Client  1</a:t>
            </a:r>
            <a:endParaRPr lang="ko-KR" altLang="en-US" sz="1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FE4F8B1F-BFC7-418E-81D3-062A44217B87}"/>
              </a:ext>
            </a:extLst>
          </p:cNvPr>
          <p:cNvSpPr/>
          <p:nvPr/>
        </p:nvSpPr>
        <p:spPr>
          <a:xfrm>
            <a:off x="2610048" y="5303518"/>
            <a:ext cx="1291295" cy="73152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>
                    <a:lumMod val="85000"/>
                  </a:schemeClr>
                </a:solidFill>
              </a:rPr>
              <a:t>Client  1</a:t>
            </a:r>
            <a:endParaRPr lang="ko-KR" altLang="en-US" sz="1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C0F7EF41-30C9-4725-9CBB-CABC7F4E194C}"/>
              </a:ext>
            </a:extLst>
          </p:cNvPr>
          <p:cNvSpPr/>
          <p:nvPr/>
        </p:nvSpPr>
        <p:spPr>
          <a:xfrm>
            <a:off x="4414032" y="5303518"/>
            <a:ext cx="1291295" cy="73152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>
                    <a:lumMod val="85000"/>
                  </a:schemeClr>
                </a:solidFill>
              </a:rPr>
              <a:t>Client  n</a:t>
            </a:r>
            <a:endParaRPr lang="ko-KR" altLang="en-US" sz="1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79F5E8FE-E8DA-4B19-A8EF-FB9303C85DFF}"/>
              </a:ext>
            </a:extLst>
          </p:cNvPr>
          <p:cNvSpPr/>
          <p:nvPr/>
        </p:nvSpPr>
        <p:spPr>
          <a:xfrm>
            <a:off x="4000064" y="5669278"/>
            <a:ext cx="45719" cy="4571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604DDA5E-A771-4456-A74B-B51C85ADF993}"/>
              </a:ext>
            </a:extLst>
          </p:cNvPr>
          <p:cNvSpPr/>
          <p:nvPr/>
        </p:nvSpPr>
        <p:spPr>
          <a:xfrm>
            <a:off x="4121984" y="5669278"/>
            <a:ext cx="45719" cy="4571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A9DDE79B-94DA-49E6-B628-23666496EBEB}"/>
              </a:ext>
            </a:extLst>
          </p:cNvPr>
          <p:cNvSpPr/>
          <p:nvPr/>
        </p:nvSpPr>
        <p:spPr>
          <a:xfrm>
            <a:off x="4234552" y="5669278"/>
            <a:ext cx="45719" cy="4571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E754F31B-B3A5-45F5-96D5-856407C12908}"/>
              </a:ext>
            </a:extLst>
          </p:cNvPr>
          <p:cNvCxnSpPr>
            <a:stCxn id="72" idx="3"/>
            <a:endCxn id="44" idx="2"/>
          </p:cNvCxnSpPr>
          <p:nvPr/>
        </p:nvCxnSpPr>
        <p:spPr>
          <a:xfrm flipV="1">
            <a:off x="5705327" y="5003996"/>
            <a:ext cx="961977" cy="665283"/>
          </a:xfrm>
          <a:prstGeom prst="bentConnector2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D9F7F363-BA56-4C88-B026-B858A0D51EED}"/>
              </a:ext>
            </a:extLst>
          </p:cNvPr>
          <p:cNvCxnSpPr/>
          <p:nvPr/>
        </p:nvCxnSpPr>
        <p:spPr>
          <a:xfrm>
            <a:off x="152400" y="335280"/>
            <a:ext cx="1182624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97705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262C78B-7E70-4300-B640-5EADC480282A}"/>
              </a:ext>
            </a:extLst>
          </p:cNvPr>
          <p:cNvSpPr/>
          <p:nvPr/>
        </p:nvSpPr>
        <p:spPr>
          <a:xfrm>
            <a:off x="1441938" y="1016783"/>
            <a:ext cx="4298462" cy="16705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3ECB684-276E-41C3-9535-E32C92316FBD}"/>
              </a:ext>
            </a:extLst>
          </p:cNvPr>
          <p:cNvSpPr/>
          <p:nvPr/>
        </p:nvSpPr>
        <p:spPr>
          <a:xfrm>
            <a:off x="1441938" y="1016783"/>
            <a:ext cx="4298462" cy="25497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2"/>
                </a:solidFill>
              </a:rPr>
              <a:t>Broadcasting Application </a:t>
            </a:r>
            <a:endParaRPr lang="ko-KR" altLang="en-US" sz="1000" dirty="0">
              <a:solidFill>
                <a:schemeClr val="tx2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8A5C487-3144-4D30-9034-C8A50CD14639}"/>
              </a:ext>
            </a:extLst>
          </p:cNvPr>
          <p:cNvSpPr/>
          <p:nvPr/>
        </p:nvSpPr>
        <p:spPr>
          <a:xfrm>
            <a:off x="1611922" y="1450537"/>
            <a:ext cx="929055" cy="10386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2"/>
                </a:solidFill>
              </a:rPr>
              <a:t>Realtime Broadcasting</a:t>
            </a:r>
          </a:p>
          <a:p>
            <a:pPr algn="ctr"/>
            <a:r>
              <a:rPr lang="en-US" altLang="ko-KR" sz="1000" dirty="0">
                <a:solidFill>
                  <a:schemeClr val="tx2"/>
                </a:solidFill>
              </a:rPr>
              <a:t>Module</a:t>
            </a:r>
            <a:endParaRPr lang="ko-KR" altLang="en-US" sz="1000" dirty="0">
              <a:solidFill>
                <a:schemeClr val="tx2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C75F51F-F5CF-469B-99D7-4648653C0785}"/>
              </a:ext>
            </a:extLst>
          </p:cNvPr>
          <p:cNvSpPr/>
          <p:nvPr/>
        </p:nvSpPr>
        <p:spPr>
          <a:xfrm>
            <a:off x="6392595" y="3475700"/>
            <a:ext cx="1339164" cy="25497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2"/>
                </a:solidFill>
              </a:rPr>
              <a:t>TTS Server</a:t>
            </a:r>
            <a:endParaRPr lang="ko-KR" altLang="en-US" sz="1000" dirty="0">
              <a:solidFill>
                <a:schemeClr val="tx2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81B0FDA-9EE5-4393-B769-11CF84122C9E}"/>
              </a:ext>
            </a:extLst>
          </p:cNvPr>
          <p:cNvSpPr/>
          <p:nvPr/>
        </p:nvSpPr>
        <p:spPr>
          <a:xfrm>
            <a:off x="6392594" y="3730675"/>
            <a:ext cx="1339165" cy="14155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2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EBE1C6C-0ED4-4546-A4EA-BD22D1050460}"/>
              </a:ext>
            </a:extLst>
          </p:cNvPr>
          <p:cNvSpPr/>
          <p:nvPr/>
        </p:nvSpPr>
        <p:spPr>
          <a:xfrm>
            <a:off x="2625969" y="1450537"/>
            <a:ext cx="929055" cy="10386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2"/>
                </a:solidFill>
              </a:rPr>
              <a:t>Reserve Broadcasting</a:t>
            </a:r>
          </a:p>
          <a:p>
            <a:pPr algn="ctr"/>
            <a:r>
              <a:rPr lang="en-US" altLang="ko-KR" sz="1000" dirty="0">
                <a:solidFill>
                  <a:schemeClr val="tx2"/>
                </a:solidFill>
              </a:rPr>
              <a:t>Module</a:t>
            </a:r>
            <a:endParaRPr lang="ko-KR" altLang="en-US" sz="1000" dirty="0">
              <a:solidFill>
                <a:schemeClr val="tx2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D75A3C9-08C2-4F50-A887-D0EA17857D6C}"/>
              </a:ext>
            </a:extLst>
          </p:cNvPr>
          <p:cNvSpPr/>
          <p:nvPr/>
        </p:nvSpPr>
        <p:spPr>
          <a:xfrm>
            <a:off x="3640016" y="1450537"/>
            <a:ext cx="929055" cy="10386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2"/>
                </a:solidFill>
              </a:rPr>
              <a:t>Urgent Broadcasting</a:t>
            </a:r>
          </a:p>
          <a:p>
            <a:pPr algn="ctr"/>
            <a:r>
              <a:rPr lang="en-US" altLang="ko-KR" sz="1000" dirty="0">
                <a:solidFill>
                  <a:schemeClr val="tx2"/>
                </a:solidFill>
              </a:rPr>
              <a:t>Module</a:t>
            </a:r>
            <a:endParaRPr lang="ko-KR" altLang="en-US" sz="1000" dirty="0">
              <a:solidFill>
                <a:schemeClr val="tx2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9AB10B8-36CC-4B16-B0E2-54AEE7320B2C}"/>
              </a:ext>
            </a:extLst>
          </p:cNvPr>
          <p:cNvSpPr/>
          <p:nvPr/>
        </p:nvSpPr>
        <p:spPr>
          <a:xfrm>
            <a:off x="4654063" y="1450537"/>
            <a:ext cx="929055" cy="10386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2"/>
                </a:solidFill>
              </a:rPr>
              <a:t>Music Broadcasting</a:t>
            </a:r>
          </a:p>
          <a:p>
            <a:pPr algn="ctr"/>
            <a:r>
              <a:rPr lang="en-US" altLang="ko-KR" sz="1000" dirty="0">
                <a:solidFill>
                  <a:schemeClr val="tx2"/>
                </a:solidFill>
              </a:rPr>
              <a:t>Module</a:t>
            </a:r>
            <a:endParaRPr lang="ko-KR" altLang="en-US" sz="1000" dirty="0">
              <a:solidFill>
                <a:schemeClr val="tx2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46BA16E-ABC6-46B7-8692-7C9ED7EF2389}"/>
              </a:ext>
            </a:extLst>
          </p:cNvPr>
          <p:cNvSpPr/>
          <p:nvPr/>
        </p:nvSpPr>
        <p:spPr>
          <a:xfrm>
            <a:off x="1439985" y="3475699"/>
            <a:ext cx="4298462" cy="16705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CA7E654-D9B2-4819-B2A4-D9CC28D549B8}"/>
              </a:ext>
            </a:extLst>
          </p:cNvPr>
          <p:cNvSpPr/>
          <p:nvPr/>
        </p:nvSpPr>
        <p:spPr>
          <a:xfrm>
            <a:off x="1439985" y="3475699"/>
            <a:ext cx="4298462" cy="25497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2"/>
                </a:solidFill>
              </a:rPr>
              <a:t>Voice Generation Process</a:t>
            </a:r>
            <a:endParaRPr lang="ko-KR" altLang="en-US" sz="1000" dirty="0">
              <a:solidFill>
                <a:schemeClr val="tx2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EE4A394-171F-40A7-B21D-A284B95D0C41}"/>
              </a:ext>
            </a:extLst>
          </p:cNvPr>
          <p:cNvSpPr/>
          <p:nvPr/>
        </p:nvSpPr>
        <p:spPr>
          <a:xfrm>
            <a:off x="1609969" y="3909453"/>
            <a:ext cx="1813951" cy="5609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2"/>
                </a:solidFill>
              </a:rPr>
              <a:t>Analysis &amp; Compare </a:t>
            </a:r>
          </a:p>
          <a:p>
            <a:pPr algn="ctr"/>
            <a:r>
              <a:rPr lang="en-US" altLang="ko-KR" sz="1000" dirty="0">
                <a:solidFill>
                  <a:schemeClr val="tx2"/>
                </a:solidFill>
              </a:rPr>
              <a:t>|</a:t>
            </a:r>
          </a:p>
          <a:p>
            <a:pPr algn="ctr"/>
            <a:r>
              <a:rPr lang="en-US" altLang="ko-KR" sz="1000" dirty="0">
                <a:solidFill>
                  <a:schemeClr val="tx2"/>
                </a:solidFill>
              </a:rPr>
              <a:t>Syntax, Voice Source</a:t>
            </a:r>
            <a:endParaRPr lang="ko-KR" altLang="en-US" sz="1000" dirty="0">
              <a:solidFill>
                <a:schemeClr val="tx2"/>
              </a:solidFill>
            </a:endParaRPr>
          </a:p>
        </p:txBody>
      </p:sp>
      <p:sp>
        <p:nvSpPr>
          <p:cNvPr id="2" name="화살표: 오각형 1">
            <a:extLst>
              <a:ext uri="{FF2B5EF4-FFF2-40B4-BE49-F238E27FC236}">
                <a16:creationId xmlns:a16="http://schemas.microsoft.com/office/drawing/2014/main" id="{F838C058-261D-4265-94D4-6DDE6C2D0D1A}"/>
              </a:ext>
            </a:extLst>
          </p:cNvPr>
          <p:cNvSpPr/>
          <p:nvPr/>
        </p:nvSpPr>
        <p:spPr>
          <a:xfrm>
            <a:off x="3569823" y="4123886"/>
            <a:ext cx="101600" cy="132080"/>
          </a:xfrm>
          <a:prstGeom prst="homePlat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순서도: 자기 디스크 2">
            <a:extLst>
              <a:ext uri="{FF2B5EF4-FFF2-40B4-BE49-F238E27FC236}">
                <a16:creationId xmlns:a16="http://schemas.microsoft.com/office/drawing/2014/main" id="{D870A37F-BA21-401F-9C62-C8801E7D89DA}"/>
              </a:ext>
            </a:extLst>
          </p:cNvPr>
          <p:cNvSpPr/>
          <p:nvPr/>
        </p:nvSpPr>
        <p:spPr>
          <a:xfrm>
            <a:off x="3090496" y="5387342"/>
            <a:ext cx="1014047" cy="534377"/>
          </a:xfrm>
          <a:prstGeom prst="flowChartMagneticDisk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Voice Resource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CB85C3F-F8FB-4E6B-8715-41A5621175E6}"/>
              </a:ext>
            </a:extLst>
          </p:cNvPr>
          <p:cNvSpPr/>
          <p:nvPr/>
        </p:nvSpPr>
        <p:spPr>
          <a:xfrm>
            <a:off x="3793343" y="3909453"/>
            <a:ext cx="1813951" cy="5609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2"/>
                </a:solidFill>
              </a:rPr>
              <a:t>Build Routine</a:t>
            </a:r>
          </a:p>
          <a:p>
            <a:pPr algn="ctr"/>
            <a:r>
              <a:rPr lang="en-US" altLang="ko-KR" sz="1000" dirty="0">
                <a:solidFill>
                  <a:schemeClr val="tx2"/>
                </a:solidFill>
              </a:rPr>
              <a:t>|</a:t>
            </a:r>
          </a:p>
          <a:p>
            <a:pPr algn="ctr"/>
            <a:r>
              <a:rPr lang="en-US" altLang="ko-KR" sz="1000" dirty="0">
                <a:solidFill>
                  <a:schemeClr val="tx2"/>
                </a:solidFill>
              </a:rPr>
              <a:t>Voice Synthesis</a:t>
            </a:r>
            <a:endParaRPr lang="ko-KR" altLang="en-US" sz="1000" dirty="0">
              <a:solidFill>
                <a:schemeClr val="tx2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727DC4D-EDAB-45B4-A1F2-52A456D5E98F}"/>
              </a:ext>
            </a:extLst>
          </p:cNvPr>
          <p:cNvSpPr/>
          <p:nvPr/>
        </p:nvSpPr>
        <p:spPr>
          <a:xfrm>
            <a:off x="6597648" y="3909453"/>
            <a:ext cx="929055" cy="10386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2"/>
                </a:solidFill>
              </a:rPr>
              <a:t>GRPC</a:t>
            </a:r>
          </a:p>
          <a:p>
            <a:pPr algn="ctr"/>
            <a:r>
              <a:rPr lang="en-US" altLang="ko-KR" sz="1000" dirty="0">
                <a:solidFill>
                  <a:schemeClr val="tx2"/>
                </a:solidFill>
              </a:rPr>
              <a:t>Module</a:t>
            </a:r>
            <a:endParaRPr lang="ko-KR" altLang="en-US" sz="1000" dirty="0">
              <a:solidFill>
                <a:schemeClr val="tx2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6EB5623-BE6E-4927-9A6E-0E6A3FF21166}"/>
              </a:ext>
            </a:extLst>
          </p:cNvPr>
          <p:cNvSpPr/>
          <p:nvPr/>
        </p:nvSpPr>
        <p:spPr>
          <a:xfrm>
            <a:off x="8345265" y="3730673"/>
            <a:ext cx="2086387" cy="14155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279DF3F-AD97-4AE0-96FA-559B70A883D1}"/>
              </a:ext>
            </a:extLst>
          </p:cNvPr>
          <p:cNvSpPr/>
          <p:nvPr/>
        </p:nvSpPr>
        <p:spPr>
          <a:xfrm>
            <a:off x="8345265" y="3475697"/>
            <a:ext cx="2086387" cy="25497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2"/>
                </a:solidFill>
              </a:rPr>
              <a:t>Cloud Server (Google, Amazon)</a:t>
            </a:r>
            <a:endParaRPr lang="ko-KR" altLang="en-US" sz="1000" dirty="0">
              <a:solidFill>
                <a:schemeClr val="tx2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D5BAF6D-FB88-4993-A726-0E1ED8FDE0C9}"/>
              </a:ext>
            </a:extLst>
          </p:cNvPr>
          <p:cNvSpPr/>
          <p:nvPr/>
        </p:nvSpPr>
        <p:spPr>
          <a:xfrm>
            <a:off x="8646160" y="4498024"/>
            <a:ext cx="1564640" cy="4092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2"/>
                </a:solidFill>
              </a:rPr>
              <a:t>Streaming Buffer</a:t>
            </a:r>
            <a:endParaRPr lang="ko-KR" altLang="en-US" sz="1000" dirty="0">
              <a:solidFill>
                <a:schemeClr val="tx2"/>
              </a:solidFill>
            </a:endParaRPr>
          </a:p>
        </p:txBody>
      </p: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0B0278B0-9854-4D7A-85E5-CC3E98226992}"/>
              </a:ext>
            </a:extLst>
          </p:cNvPr>
          <p:cNvCxnSpPr>
            <a:stCxn id="20" idx="3"/>
            <a:endCxn id="21" idx="1"/>
          </p:cNvCxnSpPr>
          <p:nvPr/>
        </p:nvCxnSpPr>
        <p:spPr>
          <a:xfrm>
            <a:off x="5607294" y="4189927"/>
            <a:ext cx="990354" cy="238858"/>
          </a:xfrm>
          <a:prstGeom prst="bentConnector3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D865E44-55CD-46A8-8F58-4201DD286C61}"/>
              </a:ext>
            </a:extLst>
          </p:cNvPr>
          <p:cNvSpPr/>
          <p:nvPr/>
        </p:nvSpPr>
        <p:spPr>
          <a:xfrm>
            <a:off x="8646160" y="3982720"/>
            <a:ext cx="1564640" cy="3305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2"/>
                </a:solidFill>
              </a:rPr>
              <a:t>TTS API</a:t>
            </a:r>
            <a:endParaRPr lang="ko-KR" altLang="en-US" sz="1000" dirty="0">
              <a:solidFill>
                <a:schemeClr val="tx2"/>
              </a:solidFill>
            </a:endParaRP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342D1C90-1603-4530-B41E-0687E6AB226E}"/>
              </a:ext>
            </a:extLst>
          </p:cNvPr>
          <p:cNvCxnSpPr>
            <a:cxnSpLocks/>
            <a:stCxn id="25" idx="1"/>
          </p:cNvCxnSpPr>
          <p:nvPr/>
        </p:nvCxnSpPr>
        <p:spPr>
          <a:xfrm flipH="1">
            <a:off x="7526704" y="4702629"/>
            <a:ext cx="1119456" cy="66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902FDB2F-5931-4C51-A598-CC4922E4DB9D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7526703" y="4141862"/>
            <a:ext cx="1119457" cy="6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99BB47ED-B4B3-435E-ABB1-022EF4FD0627}"/>
              </a:ext>
            </a:extLst>
          </p:cNvPr>
          <p:cNvCxnSpPr>
            <a:stCxn id="32" idx="2"/>
            <a:endCxn id="25" idx="0"/>
          </p:cNvCxnSpPr>
          <p:nvPr/>
        </p:nvCxnSpPr>
        <p:spPr>
          <a:xfrm>
            <a:off x="9428480" y="4313311"/>
            <a:ext cx="0" cy="184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F8BCD44F-367D-44F1-A244-FF23E0C80C0B}"/>
              </a:ext>
            </a:extLst>
          </p:cNvPr>
          <p:cNvSpPr/>
          <p:nvPr/>
        </p:nvSpPr>
        <p:spPr>
          <a:xfrm>
            <a:off x="1441938" y="2953044"/>
            <a:ext cx="4298462" cy="2549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2"/>
                </a:solidFill>
              </a:rPr>
              <a:t>Scenario Document Analysis &amp; Parsing</a:t>
            </a:r>
            <a:endParaRPr lang="ko-KR" altLang="en-US" sz="1000" dirty="0">
              <a:solidFill>
                <a:schemeClr val="tx2"/>
              </a:solidFill>
            </a:endParaRPr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115173AD-B3F4-4EA9-AB03-E6BEC309C1B6}"/>
              </a:ext>
            </a:extLst>
          </p:cNvPr>
          <p:cNvCxnSpPr>
            <a:stCxn id="7" idx="2"/>
          </p:cNvCxnSpPr>
          <p:nvPr/>
        </p:nvCxnSpPr>
        <p:spPr>
          <a:xfrm flipH="1">
            <a:off x="2076449" y="2489200"/>
            <a:ext cx="1" cy="4638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47C10432-9F56-4C80-BA44-F04FC9FE4080}"/>
              </a:ext>
            </a:extLst>
          </p:cNvPr>
          <p:cNvCxnSpPr>
            <a:stCxn id="10" idx="2"/>
          </p:cNvCxnSpPr>
          <p:nvPr/>
        </p:nvCxnSpPr>
        <p:spPr>
          <a:xfrm flipH="1">
            <a:off x="3090496" y="2489200"/>
            <a:ext cx="1" cy="475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98748421-CD1A-43F1-825B-461A82879B6F}"/>
              </a:ext>
            </a:extLst>
          </p:cNvPr>
          <p:cNvCxnSpPr>
            <a:stCxn id="11" idx="2"/>
          </p:cNvCxnSpPr>
          <p:nvPr/>
        </p:nvCxnSpPr>
        <p:spPr>
          <a:xfrm flipH="1">
            <a:off x="4104543" y="2489200"/>
            <a:ext cx="1" cy="4638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D5DE9C92-AABC-4D68-A8AE-3E14BEE21B1D}"/>
              </a:ext>
            </a:extLst>
          </p:cNvPr>
          <p:cNvCxnSpPr>
            <a:stCxn id="12" idx="2"/>
          </p:cNvCxnSpPr>
          <p:nvPr/>
        </p:nvCxnSpPr>
        <p:spPr>
          <a:xfrm flipH="1">
            <a:off x="5118590" y="2489200"/>
            <a:ext cx="1" cy="475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D1D32FD4-6550-40B0-80CC-7115F53A3053}"/>
              </a:ext>
            </a:extLst>
          </p:cNvPr>
          <p:cNvCxnSpPr>
            <a:cxnSpLocks/>
            <a:stCxn id="49" idx="2"/>
            <a:endCxn id="14" idx="0"/>
          </p:cNvCxnSpPr>
          <p:nvPr/>
        </p:nvCxnSpPr>
        <p:spPr>
          <a:xfrm flipH="1">
            <a:off x="3589216" y="3208020"/>
            <a:ext cx="1953" cy="267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9FAA780F-993C-4B31-BBD2-01E29DC5AE4D}"/>
              </a:ext>
            </a:extLst>
          </p:cNvPr>
          <p:cNvSpPr/>
          <p:nvPr/>
        </p:nvSpPr>
        <p:spPr>
          <a:xfrm>
            <a:off x="1609969" y="4688450"/>
            <a:ext cx="3997325" cy="2549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2"/>
                </a:solidFill>
              </a:rPr>
              <a:t>Load &amp; Build</a:t>
            </a:r>
            <a:endParaRPr lang="ko-KR" altLang="en-US" sz="1000" dirty="0">
              <a:solidFill>
                <a:schemeClr val="tx2"/>
              </a:solidFill>
            </a:endParaRPr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F766DC66-11D0-4D50-91BE-42BAE847545B}"/>
              </a:ext>
            </a:extLst>
          </p:cNvPr>
          <p:cNvCxnSpPr>
            <a:cxnSpLocks/>
            <a:endCxn id="61" idx="3"/>
          </p:cNvCxnSpPr>
          <p:nvPr/>
        </p:nvCxnSpPr>
        <p:spPr>
          <a:xfrm flipH="1">
            <a:off x="5607294" y="4815938"/>
            <a:ext cx="9774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30ECFCED-28B8-40B9-B270-8E5064E48397}"/>
              </a:ext>
            </a:extLst>
          </p:cNvPr>
          <p:cNvCxnSpPr>
            <a:cxnSpLocks/>
            <a:stCxn id="61" idx="2"/>
            <a:endCxn id="3" idx="1"/>
          </p:cNvCxnSpPr>
          <p:nvPr/>
        </p:nvCxnSpPr>
        <p:spPr>
          <a:xfrm flipH="1">
            <a:off x="3597520" y="4943426"/>
            <a:ext cx="11112" cy="443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D5C2D4EB-FE9D-4AAD-9027-299237FD150B}"/>
              </a:ext>
            </a:extLst>
          </p:cNvPr>
          <p:cNvSpPr/>
          <p:nvPr/>
        </p:nvSpPr>
        <p:spPr>
          <a:xfrm>
            <a:off x="1207183" y="762000"/>
            <a:ext cx="4754880" cy="535432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5F0D606F-8397-4642-8C10-9F37D195C04B}"/>
              </a:ext>
            </a:extLst>
          </p:cNvPr>
          <p:cNvSpPr/>
          <p:nvPr/>
        </p:nvSpPr>
        <p:spPr>
          <a:xfrm>
            <a:off x="983568" y="546880"/>
            <a:ext cx="6971712" cy="5864079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8E9545B-61E6-430A-AF81-C67C62266454}"/>
              </a:ext>
            </a:extLst>
          </p:cNvPr>
          <p:cNvSpPr txBox="1"/>
          <p:nvPr/>
        </p:nvSpPr>
        <p:spPr>
          <a:xfrm>
            <a:off x="6208994" y="6453340"/>
            <a:ext cx="187743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</a:rPr>
              <a:t>Local Broadcasting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</a:rPr>
              <a:t>Boundary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A21B051-738C-4CA3-886D-A48C79F41393}"/>
              </a:ext>
            </a:extLst>
          </p:cNvPr>
          <p:cNvSpPr txBox="1"/>
          <p:nvPr/>
        </p:nvSpPr>
        <p:spPr>
          <a:xfrm>
            <a:off x="4145184" y="6108387"/>
            <a:ext cx="23697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</a:rPr>
              <a:t>Client Broadcasting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</a:rPr>
              <a:t>Boundary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534C4B9F-466C-4877-982A-719F2488A66C}"/>
              </a:ext>
            </a:extLst>
          </p:cNvPr>
          <p:cNvCxnSpPr/>
          <p:nvPr/>
        </p:nvCxnSpPr>
        <p:spPr>
          <a:xfrm>
            <a:off x="2529840" y="4498024"/>
            <a:ext cx="0" cy="1904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AE99D869-8913-4804-AE02-E162BC4A5271}"/>
              </a:ext>
            </a:extLst>
          </p:cNvPr>
          <p:cNvSpPr txBox="1"/>
          <p:nvPr/>
        </p:nvSpPr>
        <p:spPr>
          <a:xfrm>
            <a:off x="44849" y="62077"/>
            <a:ext cx="79104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기획 방송 시스템 구성도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AE11B485-A7CE-41DC-BBF2-177E1BDA6AAF}"/>
              </a:ext>
            </a:extLst>
          </p:cNvPr>
          <p:cNvSpPr/>
          <p:nvPr/>
        </p:nvSpPr>
        <p:spPr>
          <a:xfrm>
            <a:off x="7701280" y="762000"/>
            <a:ext cx="4257040" cy="2011680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스마트 클라우드</a:t>
            </a:r>
            <a:r>
              <a:rPr lang="en-US" altLang="ko-KR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>
                <a:solidFill>
                  <a:schemeClr val="tx1"/>
                </a:solidFill>
              </a:rPr>
              <a:t>방송 시스템 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 err="1">
                <a:solidFill>
                  <a:schemeClr val="tx1"/>
                </a:solidFill>
              </a:rPr>
              <a:t>월정액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ko-KR" altLang="en-US" sz="1000" dirty="0">
                <a:solidFill>
                  <a:schemeClr val="tx1"/>
                </a:solidFill>
              </a:rPr>
              <a:t>장점 </a:t>
            </a:r>
            <a:r>
              <a:rPr lang="en-US" altLang="ko-KR" sz="1000" dirty="0">
                <a:solidFill>
                  <a:schemeClr val="tx1"/>
                </a:solidFill>
              </a:rPr>
              <a:t>: </a:t>
            </a:r>
            <a:r>
              <a:rPr lang="ko-KR" altLang="en-US" sz="1000" dirty="0" err="1">
                <a:solidFill>
                  <a:schemeClr val="tx1"/>
                </a:solidFill>
              </a:rPr>
              <a:t>초저비용</a:t>
            </a:r>
            <a:r>
              <a:rPr lang="en-US" altLang="ko-KR" sz="1000" dirty="0">
                <a:solidFill>
                  <a:schemeClr val="tx1"/>
                </a:solidFill>
              </a:rPr>
              <a:t>(①</a:t>
            </a:r>
            <a:r>
              <a:rPr lang="ko-KR" altLang="en-US" sz="1000" dirty="0">
                <a:solidFill>
                  <a:schemeClr val="tx1"/>
                </a:solidFill>
              </a:rPr>
              <a:t>비용발생 없음</a:t>
            </a:r>
            <a:r>
              <a:rPr lang="en-US" altLang="ko-KR" sz="1000" dirty="0">
                <a:solidFill>
                  <a:schemeClr val="tx1"/>
                </a:solidFill>
              </a:rPr>
              <a:t>), </a:t>
            </a:r>
            <a:r>
              <a:rPr lang="ko-KR" altLang="en-US" sz="1000" dirty="0" err="1">
                <a:solidFill>
                  <a:schemeClr val="tx1"/>
                </a:solidFill>
              </a:rPr>
              <a:t>고음질</a:t>
            </a:r>
            <a:r>
              <a:rPr lang="en-US" altLang="ko-KR" sz="1000" dirty="0">
                <a:solidFill>
                  <a:schemeClr val="tx1"/>
                </a:solidFill>
              </a:rPr>
              <a:t>,, </a:t>
            </a:r>
            <a:r>
              <a:rPr lang="ko-KR" altLang="en-US" sz="1000" dirty="0">
                <a:solidFill>
                  <a:schemeClr val="tx1"/>
                </a:solidFill>
              </a:rPr>
              <a:t>유지보수</a:t>
            </a:r>
            <a:r>
              <a:rPr lang="en-US" altLang="ko-KR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>
                <a:solidFill>
                  <a:schemeClr val="tx1"/>
                </a:solidFill>
              </a:rPr>
              <a:t>용이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음색 선택</a:t>
            </a:r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ko-KR" altLang="en-US" sz="1000" dirty="0">
                <a:solidFill>
                  <a:schemeClr val="tx1"/>
                </a:solidFill>
              </a:rPr>
              <a:t>단점 </a:t>
            </a:r>
            <a:r>
              <a:rPr lang="en-US" altLang="ko-KR" sz="1000" dirty="0">
                <a:solidFill>
                  <a:schemeClr val="tx1"/>
                </a:solidFill>
              </a:rPr>
              <a:t>: </a:t>
            </a:r>
            <a:r>
              <a:rPr lang="ko-KR" altLang="en-US" sz="1000" dirty="0">
                <a:solidFill>
                  <a:schemeClr val="tx1"/>
                </a:solidFill>
              </a:rPr>
              <a:t>네트웍 종속</a:t>
            </a:r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ko-KR" altLang="en-US" sz="1000" dirty="0">
                <a:solidFill>
                  <a:schemeClr val="tx1"/>
                </a:solidFill>
              </a:rPr>
              <a:t>비용 </a:t>
            </a:r>
            <a:r>
              <a:rPr lang="en-US" altLang="ko-KR" sz="1000" dirty="0">
                <a:solidFill>
                  <a:schemeClr val="tx1"/>
                </a:solidFill>
              </a:rPr>
              <a:t>: </a:t>
            </a:r>
            <a:r>
              <a:rPr lang="ko-KR" altLang="en-US" sz="1000" dirty="0">
                <a:solidFill>
                  <a:schemeClr val="tx1"/>
                </a:solidFill>
              </a:rPr>
              <a:t>월 </a:t>
            </a:r>
            <a:r>
              <a:rPr lang="en-US" altLang="ko-KR" sz="1000" dirty="0">
                <a:solidFill>
                  <a:schemeClr val="tx1"/>
                </a:solidFill>
              </a:rPr>
              <a:t>2~3</a:t>
            </a:r>
            <a:r>
              <a:rPr lang="ko-KR" altLang="en-US" sz="1000" dirty="0">
                <a:solidFill>
                  <a:schemeClr val="tx1"/>
                </a:solidFill>
              </a:rPr>
              <a:t>만원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E4772627-9C4C-41DB-B2D9-2B75F226F37E}"/>
              </a:ext>
            </a:extLst>
          </p:cNvPr>
          <p:cNvSpPr/>
          <p:nvPr/>
        </p:nvSpPr>
        <p:spPr>
          <a:xfrm>
            <a:off x="1434489" y="5306183"/>
            <a:ext cx="1434956" cy="7077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Document Pattern &amp; Parsing process</a:t>
            </a:r>
          </a:p>
          <a:p>
            <a:pPr algn="ctr"/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by Deep Learning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5F6E77E-1B50-4AE0-A628-B2F9E72AC035}"/>
              </a:ext>
            </a:extLst>
          </p:cNvPr>
          <p:cNvSpPr/>
          <p:nvPr/>
        </p:nvSpPr>
        <p:spPr>
          <a:xfrm>
            <a:off x="1434489" y="5306183"/>
            <a:ext cx="1434956" cy="17429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2"/>
                </a:solidFill>
              </a:rPr>
              <a:t>Analysis Process</a:t>
            </a:r>
            <a:endParaRPr lang="ko-KR" altLang="en-US" sz="1000" dirty="0">
              <a:solidFill>
                <a:schemeClr val="tx2"/>
              </a:solidFill>
            </a:endParaRPr>
          </a:p>
        </p:txBody>
      </p: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B59FA824-87CD-4E28-982A-15B43603C634}"/>
              </a:ext>
            </a:extLst>
          </p:cNvPr>
          <p:cNvCxnSpPr>
            <a:cxnSpLocks/>
            <a:stCxn id="42" idx="1"/>
            <a:endCxn id="15" idx="1"/>
          </p:cNvCxnSpPr>
          <p:nvPr/>
        </p:nvCxnSpPr>
        <p:spPr>
          <a:xfrm rot="10800000" flipH="1">
            <a:off x="1434489" y="4189928"/>
            <a:ext cx="175480" cy="1470133"/>
          </a:xfrm>
          <a:prstGeom prst="bentConnector3">
            <a:avLst>
              <a:gd name="adj1" fmla="val -6079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모서리가 둥근 직사각형 576">
            <a:extLst>
              <a:ext uri="{FF2B5EF4-FFF2-40B4-BE49-F238E27FC236}">
                <a16:creationId xmlns:a16="http://schemas.microsoft.com/office/drawing/2014/main" id="{2A2C5A73-8460-4B5B-BAF3-5FB8825483DD}"/>
              </a:ext>
            </a:extLst>
          </p:cNvPr>
          <p:cNvSpPr/>
          <p:nvPr/>
        </p:nvSpPr>
        <p:spPr>
          <a:xfrm>
            <a:off x="1609968" y="3913132"/>
            <a:ext cx="240892" cy="144000"/>
          </a:xfrm>
          <a:prstGeom prst="roundRect">
            <a:avLst/>
          </a:prstGeom>
          <a:solidFill>
            <a:schemeClr val="bg2">
              <a:lumMod val="9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모서리가 둥근 직사각형 576">
            <a:extLst>
              <a:ext uri="{FF2B5EF4-FFF2-40B4-BE49-F238E27FC236}">
                <a16:creationId xmlns:a16="http://schemas.microsoft.com/office/drawing/2014/main" id="{00373219-BFFD-4C39-8C88-4F23EB22F216}"/>
              </a:ext>
            </a:extLst>
          </p:cNvPr>
          <p:cNvSpPr/>
          <p:nvPr/>
        </p:nvSpPr>
        <p:spPr>
          <a:xfrm>
            <a:off x="3793342" y="3919245"/>
            <a:ext cx="240892" cy="144000"/>
          </a:xfrm>
          <a:prstGeom prst="roundRect">
            <a:avLst/>
          </a:prstGeom>
          <a:solidFill>
            <a:schemeClr val="bg2">
              <a:lumMod val="9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25C7A55D-61AC-4ECD-BD04-E705FA3FD137}"/>
              </a:ext>
            </a:extLst>
          </p:cNvPr>
          <p:cNvCxnSpPr/>
          <p:nvPr/>
        </p:nvCxnSpPr>
        <p:spPr>
          <a:xfrm>
            <a:off x="4694703" y="4470400"/>
            <a:ext cx="0" cy="1904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068B9079-0AA9-4B47-8FA1-8BFB70F77844}"/>
              </a:ext>
            </a:extLst>
          </p:cNvPr>
          <p:cNvCxnSpPr/>
          <p:nvPr/>
        </p:nvCxnSpPr>
        <p:spPr>
          <a:xfrm>
            <a:off x="152400" y="436880"/>
            <a:ext cx="1182624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4694DE1A-A2CA-4C60-9215-E95E1DD7A7B5}"/>
              </a:ext>
            </a:extLst>
          </p:cNvPr>
          <p:cNvCxnSpPr/>
          <p:nvPr/>
        </p:nvCxnSpPr>
        <p:spPr>
          <a:xfrm>
            <a:off x="5962063" y="5788404"/>
            <a:ext cx="2383202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FBF2DB10-7E8C-4C69-90B1-779F652E07F0}"/>
              </a:ext>
            </a:extLst>
          </p:cNvPr>
          <p:cNvSpPr/>
          <p:nvPr/>
        </p:nvSpPr>
        <p:spPr>
          <a:xfrm>
            <a:off x="8345265" y="5739998"/>
            <a:ext cx="1671190" cy="61461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en-US" altLang="ko-KR" sz="900" b="0" i="0" u="none" strike="noStrike" dirty="0" err="1">
                <a:solidFill>
                  <a:srgbClr val="1B47B9"/>
                </a:solidFill>
                <a:effectLst/>
                <a:latin typeface="나눔바른고딕 옛한글"/>
                <a:hlinkClick r:id="rId2"/>
              </a:rPr>
              <a:t>Extendability</a:t>
            </a:r>
            <a:endParaRPr lang="en-US" altLang="ko-KR" sz="900" b="0" i="0" u="none" strike="noStrike" dirty="0">
              <a:solidFill>
                <a:srgbClr val="1B47B9"/>
              </a:solidFill>
              <a:effectLst/>
              <a:latin typeface="나눔바른고딕 옛한글"/>
            </a:endParaRPr>
          </a:p>
          <a:p>
            <a:pPr algn="ctr"/>
            <a:endParaRPr lang="en-US" altLang="ko-KR" sz="900" b="0" i="0" u="none" strike="noStrike" dirty="0">
              <a:solidFill>
                <a:srgbClr val="1B47B9"/>
              </a:solidFill>
              <a:effectLst/>
              <a:latin typeface="나눔바른고딕 옛한글"/>
            </a:endParaRPr>
          </a:p>
          <a:p>
            <a:pPr algn="ctr"/>
            <a:r>
              <a:rPr lang="en-US" altLang="ko-KR" sz="900" dirty="0">
                <a:solidFill>
                  <a:srgbClr val="1B47B9"/>
                </a:solidFill>
                <a:latin typeface="나눔바른고딕 옛한글"/>
              </a:rPr>
              <a:t>Auto Language Translator</a:t>
            </a:r>
          </a:p>
          <a:p>
            <a:pPr algn="ctr"/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0" name="모서리가 둥근 직사각형 576">
            <a:extLst>
              <a:ext uri="{FF2B5EF4-FFF2-40B4-BE49-F238E27FC236}">
                <a16:creationId xmlns:a16="http://schemas.microsoft.com/office/drawing/2014/main" id="{2A41DF5D-2C6E-4D02-A3F5-C0F292CEEC26}"/>
              </a:ext>
            </a:extLst>
          </p:cNvPr>
          <p:cNvSpPr/>
          <p:nvPr/>
        </p:nvSpPr>
        <p:spPr>
          <a:xfrm>
            <a:off x="9775563" y="5739998"/>
            <a:ext cx="240892" cy="144000"/>
          </a:xfrm>
          <a:prstGeom prst="roundRect">
            <a:avLst/>
          </a:prstGeom>
          <a:solidFill>
            <a:schemeClr val="bg2">
              <a:lumMod val="9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159172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C51B4B8-EF6A-4C8B-8A2A-D7924B030D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6437" y="659130"/>
            <a:ext cx="7706043" cy="5741443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7E4B0910-F0D1-48A3-A906-2D4E1CC93612}"/>
              </a:ext>
            </a:extLst>
          </p:cNvPr>
          <p:cNvCxnSpPr/>
          <p:nvPr/>
        </p:nvCxnSpPr>
        <p:spPr>
          <a:xfrm>
            <a:off x="152400" y="335280"/>
            <a:ext cx="1182624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E9A3C3C-FF61-4BF7-8F4A-5BB35C6A9293}"/>
              </a:ext>
            </a:extLst>
          </p:cNvPr>
          <p:cNvSpPr txBox="1"/>
          <p:nvPr/>
        </p:nvSpPr>
        <p:spPr>
          <a:xfrm>
            <a:off x="44849" y="62077"/>
            <a:ext cx="79104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/>
              <a:t>보이스아나운서</a:t>
            </a:r>
            <a:r>
              <a:rPr lang="ko-KR" altLang="en-US" sz="1100" dirty="0"/>
              <a:t> 제품 샘플</a:t>
            </a:r>
          </a:p>
        </p:txBody>
      </p:sp>
    </p:spTree>
    <p:extLst>
      <p:ext uri="{BB962C8B-B14F-4D97-AF65-F5344CB8AC3E}">
        <p14:creationId xmlns:p14="http://schemas.microsoft.com/office/powerpoint/2010/main" val="41044684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C4CB36D-BD95-46CC-B6D6-29285151062C}"/>
              </a:ext>
            </a:extLst>
          </p:cNvPr>
          <p:cNvCxnSpPr/>
          <p:nvPr/>
        </p:nvCxnSpPr>
        <p:spPr>
          <a:xfrm>
            <a:off x="152400" y="335280"/>
            <a:ext cx="1182624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CD0D817-1C74-4A79-AC93-4EBB21DC2A32}"/>
              </a:ext>
            </a:extLst>
          </p:cNvPr>
          <p:cNvSpPr txBox="1"/>
          <p:nvPr/>
        </p:nvSpPr>
        <p:spPr>
          <a:xfrm>
            <a:off x="44849" y="62077"/>
            <a:ext cx="79104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구축 실적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A53CFD-BF07-4260-8DC5-DFE300A52CA4}"/>
              </a:ext>
            </a:extLst>
          </p:cNvPr>
          <p:cNvSpPr txBox="1"/>
          <p:nvPr/>
        </p:nvSpPr>
        <p:spPr>
          <a:xfrm>
            <a:off x="152400" y="793597"/>
            <a:ext cx="79104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/>
              <a:t>방송시스템 및 </a:t>
            </a:r>
            <a:r>
              <a:rPr lang="en-US" altLang="ko-KR" sz="1100" dirty="0"/>
              <a:t>OEM </a:t>
            </a:r>
            <a:r>
              <a:rPr lang="ko-KR" altLang="en-US" sz="1100" dirty="0"/>
              <a:t>개발 리스트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FB1B2FE-F3E4-40A9-8E4A-D015D797D19C}"/>
              </a:ext>
            </a:extLst>
          </p:cNvPr>
          <p:cNvSpPr/>
          <p:nvPr/>
        </p:nvSpPr>
        <p:spPr>
          <a:xfrm>
            <a:off x="431409" y="1132450"/>
            <a:ext cx="6568831" cy="14786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buAutoNum type="arabicPeriod"/>
            </a:pPr>
            <a:r>
              <a:rPr lang="ko-KR" altLang="en-US" sz="1000" dirty="0" err="1">
                <a:solidFill>
                  <a:schemeClr val="tx2"/>
                </a:solidFill>
              </a:rPr>
              <a:t>보이스아나운서</a:t>
            </a:r>
            <a:r>
              <a:rPr lang="ko-KR" altLang="en-US" sz="1000" dirty="0">
                <a:solidFill>
                  <a:schemeClr val="tx2"/>
                </a:solidFill>
              </a:rPr>
              <a:t> </a:t>
            </a:r>
            <a:r>
              <a:rPr lang="en-US" altLang="ko-KR" sz="1000" dirty="0">
                <a:solidFill>
                  <a:schemeClr val="tx2"/>
                </a:solidFill>
              </a:rPr>
              <a:t>I, II, C/S (</a:t>
            </a:r>
            <a:r>
              <a:rPr lang="ko-KR" altLang="en-US" sz="1000" dirty="0">
                <a:solidFill>
                  <a:schemeClr val="tx2"/>
                </a:solidFill>
              </a:rPr>
              <a:t>공공</a:t>
            </a:r>
            <a:r>
              <a:rPr lang="en-US" altLang="ko-KR" sz="1000" dirty="0">
                <a:solidFill>
                  <a:schemeClr val="tx2"/>
                </a:solidFill>
              </a:rPr>
              <a:t>, </a:t>
            </a:r>
            <a:r>
              <a:rPr lang="ko-KR" altLang="en-US" sz="1000" dirty="0">
                <a:solidFill>
                  <a:schemeClr val="tx2"/>
                </a:solidFill>
              </a:rPr>
              <a:t>기업</a:t>
            </a:r>
            <a:r>
              <a:rPr lang="en-US" altLang="ko-KR" sz="1000" dirty="0">
                <a:solidFill>
                  <a:schemeClr val="tx2"/>
                </a:solidFill>
              </a:rPr>
              <a:t>, </a:t>
            </a:r>
            <a:r>
              <a:rPr lang="ko-KR" altLang="en-US" sz="1000" dirty="0">
                <a:solidFill>
                  <a:schemeClr val="tx2"/>
                </a:solidFill>
              </a:rPr>
              <a:t>학교</a:t>
            </a:r>
            <a:r>
              <a:rPr lang="en-US" altLang="ko-KR" sz="1000" dirty="0">
                <a:solidFill>
                  <a:schemeClr val="tx2"/>
                </a:solidFill>
              </a:rPr>
              <a:t>)		- </a:t>
            </a:r>
            <a:r>
              <a:rPr lang="ko-KR" altLang="en-US" sz="1000" dirty="0" err="1">
                <a:solidFill>
                  <a:schemeClr val="tx2"/>
                </a:solidFill>
              </a:rPr>
              <a:t>호야펜탁스</a:t>
            </a:r>
            <a:r>
              <a:rPr lang="ko-KR" altLang="en-US" sz="1000" dirty="0">
                <a:solidFill>
                  <a:schemeClr val="tx2"/>
                </a:solidFill>
              </a:rPr>
              <a:t> </a:t>
            </a:r>
            <a:r>
              <a:rPr lang="ko-KR" altLang="en-US" sz="1000" dirty="0" err="1">
                <a:solidFill>
                  <a:schemeClr val="tx2"/>
                </a:solidFill>
              </a:rPr>
              <a:t>리드스피커코리아</a:t>
            </a:r>
            <a:r>
              <a:rPr lang="ko-KR" altLang="en-US" sz="1000" dirty="0">
                <a:solidFill>
                  <a:schemeClr val="tx2"/>
                </a:solidFill>
              </a:rPr>
              <a:t> </a:t>
            </a:r>
            <a:r>
              <a:rPr lang="en-US" altLang="ko-KR" sz="1000" dirty="0">
                <a:solidFill>
                  <a:schemeClr val="tx2"/>
                </a:solidFill>
              </a:rPr>
              <a:t>(</a:t>
            </a:r>
            <a:r>
              <a:rPr lang="ko-KR" altLang="en-US" sz="1000" dirty="0">
                <a:solidFill>
                  <a:schemeClr val="tx2"/>
                </a:solidFill>
              </a:rPr>
              <a:t>구 </a:t>
            </a:r>
            <a:r>
              <a:rPr lang="ko-KR" altLang="en-US" sz="1000" dirty="0" err="1">
                <a:solidFill>
                  <a:schemeClr val="tx2"/>
                </a:solidFill>
              </a:rPr>
              <a:t>보이스웨어</a:t>
            </a:r>
            <a:r>
              <a:rPr lang="en-US" altLang="ko-KR" sz="1000" dirty="0">
                <a:solidFill>
                  <a:schemeClr val="tx2"/>
                </a:solidFill>
              </a:rPr>
              <a:t>)</a:t>
            </a:r>
          </a:p>
          <a:p>
            <a:pPr marL="228600" indent="-228600">
              <a:buAutoNum type="arabicPeriod"/>
            </a:pPr>
            <a:r>
              <a:rPr lang="ko-KR" altLang="en-US" sz="1000" dirty="0" err="1">
                <a:solidFill>
                  <a:schemeClr val="tx2"/>
                </a:solidFill>
              </a:rPr>
              <a:t>클릭아나운서</a:t>
            </a:r>
            <a:r>
              <a:rPr lang="ko-KR" altLang="en-US" sz="1000" dirty="0">
                <a:solidFill>
                  <a:schemeClr val="tx2"/>
                </a:solidFill>
              </a:rPr>
              <a:t> </a:t>
            </a:r>
            <a:r>
              <a:rPr lang="en-US" altLang="ko-KR" sz="1000" dirty="0">
                <a:solidFill>
                  <a:schemeClr val="tx2"/>
                </a:solidFill>
              </a:rPr>
              <a:t>Standard, C/S	 (</a:t>
            </a:r>
            <a:r>
              <a:rPr lang="ko-KR" altLang="en-US" sz="1000" dirty="0">
                <a:solidFill>
                  <a:schemeClr val="tx2"/>
                </a:solidFill>
              </a:rPr>
              <a:t>공공</a:t>
            </a:r>
            <a:r>
              <a:rPr lang="en-US" altLang="ko-KR" sz="1000" dirty="0">
                <a:solidFill>
                  <a:schemeClr val="tx2"/>
                </a:solidFill>
              </a:rPr>
              <a:t>,</a:t>
            </a:r>
            <a:r>
              <a:rPr lang="ko-KR" altLang="en-US" sz="1000" dirty="0">
                <a:solidFill>
                  <a:schemeClr val="tx2"/>
                </a:solidFill>
              </a:rPr>
              <a:t>기업</a:t>
            </a:r>
            <a:r>
              <a:rPr lang="en-US" altLang="ko-KR" sz="1000" dirty="0">
                <a:solidFill>
                  <a:schemeClr val="tx2"/>
                </a:solidFill>
              </a:rPr>
              <a:t>, </a:t>
            </a:r>
            <a:r>
              <a:rPr lang="ko-KR" altLang="en-US" sz="1000" dirty="0">
                <a:solidFill>
                  <a:schemeClr val="tx2"/>
                </a:solidFill>
              </a:rPr>
              <a:t>학교</a:t>
            </a:r>
            <a:r>
              <a:rPr lang="en-US" altLang="ko-KR" sz="1000" dirty="0">
                <a:solidFill>
                  <a:schemeClr val="tx2"/>
                </a:solidFill>
              </a:rPr>
              <a:t>)	- </a:t>
            </a:r>
            <a:r>
              <a:rPr lang="ko-KR" altLang="en-US" sz="1000" dirty="0">
                <a:solidFill>
                  <a:schemeClr val="tx2"/>
                </a:solidFill>
              </a:rPr>
              <a:t>클릭정보통신</a:t>
            </a:r>
            <a:endParaRPr lang="en-US" altLang="ko-KR" sz="1000" dirty="0">
              <a:solidFill>
                <a:schemeClr val="tx2"/>
              </a:solidFill>
            </a:endParaRPr>
          </a:p>
          <a:p>
            <a:pPr marL="228600" indent="-228600">
              <a:buAutoNum type="arabicPeriod"/>
            </a:pPr>
            <a:r>
              <a:rPr lang="ko-KR" altLang="en-US" sz="1000" dirty="0" err="1">
                <a:solidFill>
                  <a:schemeClr val="tx2"/>
                </a:solidFill>
              </a:rPr>
              <a:t>매직아나운서</a:t>
            </a:r>
            <a:r>
              <a:rPr lang="ko-KR" altLang="en-US" sz="1000" dirty="0">
                <a:solidFill>
                  <a:schemeClr val="tx2"/>
                </a:solidFill>
              </a:rPr>
              <a:t> </a:t>
            </a:r>
            <a:r>
              <a:rPr lang="en-US" altLang="ko-KR" sz="1000" dirty="0">
                <a:solidFill>
                  <a:schemeClr val="tx2"/>
                </a:solidFill>
              </a:rPr>
              <a:t>(</a:t>
            </a:r>
            <a:r>
              <a:rPr lang="ko-KR" altLang="en-US" sz="1000" dirty="0">
                <a:solidFill>
                  <a:schemeClr val="tx2"/>
                </a:solidFill>
              </a:rPr>
              <a:t>공공</a:t>
            </a:r>
            <a:r>
              <a:rPr lang="en-US" altLang="ko-KR" sz="1000" dirty="0">
                <a:solidFill>
                  <a:schemeClr val="tx2"/>
                </a:solidFill>
              </a:rPr>
              <a:t>, </a:t>
            </a:r>
            <a:r>
              <a:rPr lang="ko-KR" altLang="en-US" sz="1000" dirty="0">
                <a:solidFill>
                  <a:schemeClr val="tx2"/>
                </a:solidFill>
              </a:rPr>
              <a:t>기업</a:t>
            </a:r>
            <a:r>
              <a:rPr lang="en-US" altLang="ko-KR" sz="1000" dirty="0">
                <a:solidFill>
                  <a:schemeClr val="tx2"/>
                </a:solidFill>
              </a:rPr>
              <a:t>, </a:t>
            </a:r>
            <a:r>
              <a:rPr lang="ko-KR" altLang="en-US" sz="1000" dirty="0">
                <a:solidFill>
                  <a:schemeClr val="tx2"/>
                </a:solidFill>
              </a:rPr>
              <a:t>아파트</a:t>
            </a:r>
            <a:r>
              <a:rPr lang="en-US" altLang="ko-KR" sz="1000" dirty="0">
                <a:solidFill>
                  <a:schemeClr val="tx2"/>
                </a:solidFill>
              </a:rPr>
              <a:t>)		- </a:t>
            </a:r>
            <a:r>
              <a:rPr lang="ko-KR" altLang="en-US" sz="1000" dirty="0" err="1">
                <a:solidFill>
                  <a:schemeClr val="tx2"/>
                </a:solidFill>
              </a:rPr>
              <a:t>브리지웨어</a:t>
            </a:r>
            <a:endParaRPr lang="en-US" altLang="ko-KR" sz="1000" dirty="0">
              <a:solidFill>
                <a:schemeClr val="tx2"/>
              </a:solidFill>
            </a:endParaRPr>
          </a:p>
          <a:p>
            <a:pPr marL="228600" indent="-228600">
              <a:buAutoNum type="arabicPeriod"/>
            </a:pPr>
            <a:r>
              <a:rPr lang="en-US" altLang="ko-KR" sz="1000" dirty="0">
                <a:solidFill>
                  <a:schemeClr val="tx2"/>
                </a:solidFill>
              </a:rPr>
              <a:t>TTL (</a:t>
            </a:r>
            <a:r>
              <a:rPr lang="ko-KR" altLang="en-US" sz="1000" dirty="0">
                <a:solidFill>
                  <a:schemeClr val="tx2"/>
                </a:solidFill>
              </a:rPr>
              <a:t>학교</a:t>
            </a:r>
            <a:r>
              <a:rPr lang="en-US" altLang="ko-KR" sz="1000" dirty="0">
                <a:solidFill>
                  <a:schemeClr val="tx2"/>
                </a:solidFill>
              </a:rPr>
              <a:t>, </a:t>
            </a:r>
            <a:r>
              <a:rPr lang="ko-KR" altLang="en-US" sz="1000" dirty="0">
                <a:solidFill>
                  <a:schemeClr val="tx2"/>
                </a:solidFill>
              </a:rPr>
              <a:t>학원</a:t>
            </a:r>
            <a:r>
              <a:rPr lang="en-US" altLang="ko-KR" sz="1000" dirty="0">
                <a:solidFill>
                  <a:schemeClr val="tx2"/>
                </a:solidFill>
              </a:rPr>
              <a:t>)			- </a:t>
            </a:r>
            <a:r>
              <a:rPr lang="ko-KR" altLang="en-US" sz="1000" dirty="0" err="1">
                <a:solidFill>
                  <a:schemeClr val="tx2"/>
                </a:solidFill>
              </a:rPr>
              <a:t>탐투스</a:t>
            </a:r>
            <a:endParaRPr lang="en-US" altLang="ko-KR" sz="1000" dirty="0">
              <a:solidFill>
                <a:schemeClr val="tx2"/>
              </a:solidFill>
            </a:endParaRPr>
          </a:p>
          <a:p>
            <a:pPr marL="228600" indent="-228600">
              <a:buAutoNum type="arabicPeriod"/>
            </a:pPr>
            <a:r>
              <a:rPr lang="en-US" altLang="ko-KR" sz="1000" dirty="0">
                <a:solidFill>
                  <a:schemeClr val="tx2"/>
                </a:solidFill>
              </a:rPr>
              <a:t>Text Studio	 (</a:t>
            </a:r>
            <a:r>
              <a:rPr lang="ko-KR" altLang="en-US" sz="1000" dirty="0">
                <a:solidFill>
                  <a:schemeClr val="tx2"/>
                </a:solidFill>
              </a:rPr>
              <a:t>쇼핑몰</a:t>
            </a:r>
            <a:r>
              <a:rPr lang="en-US" altLang="ko-KR" sz="1000" dirty="0">
                <a:solidFill>
                  <a:schemeClr val="tx2"/>
                </a:solidFill>
              </a:rPr>
              <a:t>, </a:t>
            </a:r>
            <a:r>
              <a:rPr lang="ko-KR" altLang="en-US" sz="1000" dirty="0">
                <a:solidFill>
                  <a:schemeClr val="tx2"/>
                </a:solidFill>
              </a:rPr>
              <a:t>백화점</a:t>
            </a:r>
            <a:r>
              <a:rPr lang="en-US" altLang="ko-KR" sz="1000" dirty="0">
                <a:solidFill>
                  <a:schemeClr val="tx2"/>
                </a:solidFill>
              </a:rPr>
              <a:t>)		- </a:t>
            </a:r>
            <a:r>
              <a:rPr lang="en-US" altLang="ko-KR" sz="1000" dirty="0" err="1">
                <a:solidFill>
                  <a:schemeClr val="tx2"/>
                </a:solidFill>
              </a:rPr>
              <a:t>AD&amp;Note</a:t>
            </a:r>
            <a:endParaRPr lang="en-US" altLang="ko-KR" sz="1000" dirty="0">
              <a:solidFill>
                <a:schemeClr val="tx2"/>
              </a:solidFill>
            </a:endParaRPr>
          </a:p>
          <a:p>
            <a:pPr marL="228600" indent="-228600">
              <a:buAutoNum type="arabicPeriod"/>
            </a:pPr>
            <a:r>
              <a:rPr lang="ko-KR" altLang="en-US" sz="1000" dirty="0" err="1">
                <a:solidFill>
                  <a:schemeClr val="tx2"/>
                </a:solidFill>
              </a:rPr>
              <a:t>행정포털</a:t>
            </a:r>
            <a:r>
              <a:rPr lang="ko-KR" altLang="en-US" sz="1000" dirty="0">
                <a:solidFill>
                  <a:schemeClr val="tx2"/>
                </a:solidFill>
              </a:rPr>
              <a:t> 자동화방송 시스템</a:t>
            </a:r>
            <a:r>
              <a:rPr lang="en-US" altLang="ko-KR" sz="1000" dirty="0">
                <a:solidFill>
                  <a:schemeClr val="tx2"/>
                </a:solidFill>
              </a:rPr>
              <a:t>		- </a:t>
            </a:r>
            <a:r>
              <a:rPr lang="ko-KR" altLang="en-US" sz="1000" dirty="0">
                <a:solidFill>
                  <a:schemeClr val="tx2"/>
                </a:solidFill>
              </a:rPr>
              <a:t>동작구청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3445869-6402-4721-96FF-02454A5149AC}"/>
              </a:ext>
            </a:extLst>
          </p:cNvPr>
          <p:cNvSpPr txBox="1"/>
          <p:nvPr/>
        </p:nvSpPr>
        <p:spPr>
          <a:xfrm>
            <a:off x="152400" y="3090147"/>
            <a:ext cx="79104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/>
              <a:t>구축 사이트 </a:t>
            </a:r>
            <a:r>
              <a:rPr lang="en-US" altLang="ko-KR" sz="1100" dirty="0"/>
              <a:t>(</a:t>
            </a:r>
            <a:r>
              <a:rPr lang="ko-KR" altLang="en-US" sz="1100" dirty="0" err="1"/>
              <a:t>보이스웨어</a:t>
            </a:r>
            <a:r>
              <a:rPr lang="ko-KR" altLang="en-US" sz="1100" dirty="0"/>
              <a:t> 엔진 활용</a:t>
            </a:r>
            <a:r>
              <a:rPr lang="en-US" altLang="ko-KR" sz="1100" dirty="0"/>
              <a:t>, </a:t>
            </a:r>
            <a:r>
              <a:rPr lang="ko-KR" altLang="en-US" sz="1100" dirty="0" err="1"/>
              <a:t>넥스트웨어가</a:t>
            </a:r>
            <a:r>
              <a:rPr lang="ko-KR" altLang="en-US" sz="1100" dirty="0"/>
              <a:t> 영업</a:t>
            </a:r>
            <a:r>
              <a:rPr lang="en-US" altLang="ko-KR" sz="1100" dirty="0"/>
              <a:t>/</a:t>
            </a:r>
            <a:r>
              <a:rPr lang="ko-KR" altLang="en-US" sz="1100" dirty="0"/>
              <a:t>판매한 </a:t>
            </a:r>
            <a:r>
              <a:rPr lang="ko-KR" altLang="en-US" sz="1100" dirty="0" err="1"/>
              <a:t>보이스아나운서</a:t>
            </a:r>
            <a:r>
              <a:rPr lang="ko-KR" altLang="en-US" sz="1100" dirty="0"/>
              <a:t> 제품 </a:t>
            </a:r>
            <a:r>
              <a:rPr lang="en-US" altLang="ko-KR" sz="1100" dirty="0"/>
              <a:t>2018</a:t>
            </a:r>
            <a:r>
              <a:rPr lang="ko-KR" altLang="en-US" sz="1100" dirty="0"/>
              <a:t>년 기준</a:t>
            </a:r>
            <a:r>
              <a:rPr lang="en-US" altLang="ko-KR" sz="1100" dirty="0"/>
              <a:t>)</a:t>
            </a:r>
            <a:endParaRPr lang="ko-KR" altLang="en-US" sz="11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5B5EA4D-5335-4628-9AFC-926C3BA85B0E}"/>
              </a:ext>
            </a:extLst>
          </p:cNvPr>
          <p:cNvSpPr/>
          <p:nvPr/>
        </p:nvSpPr>
        <p:spPr>
          <a:xfrm>
            <a:off x="431409" y="3428999"/>
            <a:ext cx="6568831" cy="30937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대법원 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서울동부지방법원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법무연수원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서울 남부지방 검찰청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서울 고등검찰청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춘천 고등검찰청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서울 북부지검 서울북부지방법원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부산 검찰청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수원지방검찰청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서울시청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부산시청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군포시청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포천시청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인천시청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동작구청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강동구청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청도군청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장성군청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청주흥덕구청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고양시 시설관리 공단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서울시 한강사업본부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국가과학기술위원회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여의도공원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영등포공원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월드컵공원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독립공원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서서울호수공원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세종시은하수공원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북서울꿈의숲공원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국립극장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고양시문화재단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국립고궁박물관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서울시립미술관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국립현대미술관 </a:t>
            </a:r>
            <a:r>
              <a:rPr lang="ko-KR" alt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과천점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홍천군상하수도사업소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농림수산식품부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중앙우체국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국립중앙도서관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안산중앙도서관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관산도서관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경인지방우정청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한국전력기술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국립중앙박물관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푸른수목원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국립중앙극장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국립국악원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의정부시청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국립현대미술관 </a:t>
            </a:r>
            <a:r>
              <a:rPr lang="ko-KR" alt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서울점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월미도해양관광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서울어린이대공원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우체국금융개발원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서오릉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파주시청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수자원공사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안산성포도서관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국방부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군포시청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안산감골도서관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EBS,  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삼성본사 및 삼성그룹 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80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여 계열사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타워 </a:t>
            </a:r>
            <a:r>
              <a:rPr lang="ko-KR" alt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팰리스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SK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에너지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포스코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중앙일보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여수여객터미널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하나은행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시티은행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포항지곡아파트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하남풍산아이파크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현대차남양연구소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포항포스코센타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제주대학교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제일기획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우리농산물할인마트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용인 에버랜드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디큐브시티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강원랜드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충북대학교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백병원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서울대학병원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대림산업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KT&amp;G, </a:t>
            </a:r>
            <a:r>
              <a:rPr lang="ko-KR" alt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다우아이엔티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NHN, 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인천 현대제철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LH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공사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인천여객터미널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고려고속훼리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타워팰리스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차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동부금융센터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서남권야구장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연세 세브란스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거제마린푸르지오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등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22129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C4CB36D-BD95-46CC-B6D6-29285151062C}"/>
              </a:ext>
            </a:extLst>
          </p:cNvPr>
          <p:cNvCxnSpPr/>
          <p:nvPr/>
        </p:nvCxnSpPr>
        <p:spPr>
          <a:xfrm>
            <a:off x="152400" y="335280"/>
            <a:ext cx="1182624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CD0D817-1C74-4A79-AC93-4EBB21DC2A32}"/>
              </a:ext>
            </a:extLst>
          </p:cNvPr>
          <p:cNvSpPr txBox="1"/>
          <p:nvPr/>
        </p:nvSpPr>
        <p:spPr>
          <a:xfrm>
            <a:off x="44849" y="62077"/>
            <a:ext cx="79104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개발 및 배포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A53CFD-BF07-4260-8DC5-DFE300A52CA4}"/>
              </a:ext>
            </a:extLst>
          </p:cNvPr>
          <p:cNvSpPr txBox="1"/>
          <p:nvPr/>
        </p:nvSpPr>
        <p:spPr>
          <a:xfrm>
            <a:off x="152400" y="550316"/>
            <a:ext cx="79104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/>
              <a:t>개발 기간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FB1B2FE-F3E4-40A9-8E4A-D015D797D19C}"/>
              </a:ext>
            </a:extLst>
          </p:cNvPr>
          <p:cNvSpPr/>
          <p:nvPr/>
        </p:nvSpPr>
        <p:spPr>
          <a:xfrm>
            <a:off x="431409" y="889168"/>
            <a:ext cx="6568831" cy="8106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buAutoNum type="arabicPeriod"/>
            </a:pPr>
            <a:r>
              <a:rPr lang="ko-KR" altLang="en-US" sz="1000" dirty="0">
                <a:solidFill>
                  <a:schemeClr val="tx2"/>
                </a:solidFill>
              </a:rPr>
              <a:t>프로그래밍 </a:t>
            </a:r>
            <a:r>
              <a:rPr lang="en-US" altLang="ko-KR" sz="1000" dirty="0">
                <a:solidFill>
                  <a:schemeClr val="tx2"/>
                </a:solidFill>
              </a:rPr>
              <a:t>- 3</a:t>
            </a:r>
            <a:r>
              <a:rPr lang="ko-KR" altLang="en-US" sz="1000" dirty="0">
                <a:solidFill>
                  <a:schemeClr val="tx2"/>
                </a:solidFill>
              </a:rPr>
              <a:t>개월</a:t>
            </a:r>
            <a:endParaRPr lang="en-US" altLang="ko-KR" sz="1000" dirty="0">
              <a:solidFill>
                <a:schemeClr val="tx2"/>
              </a:solidFill>
            </a:endParaRPr>
          </a:p>
          <a:p>
            <a:pPr marL="228600" indent="-228600">
              <a:buAutoNum type="arabicPeriod"/>
            </a:pPr>
            <a:r>
              <a:rPr lang="ko-KR" altLang="en-US" sz="1000" dirty="0">
                <a:solidFill>
                  <a:schemeClr val="tx2"/>
                </a:solidFill>
              </a:rPr>
              <a:t>디버깅 </a:t>
            </a:r>
            <a:r>
              <a:rPr lang="en-US" altLang="ko-KR" sz="1000" dirty="0">
                <a:solidFill>
                  <a:schemeClr val="tx2"/>
                </a:solidFill>
              </a:rPr>
              <a:t>&amp; </a:t>
            </a:r>
            <a:r>
              <a:rPr lang="ko-KR" altLang="en-US" sz="1000" dirty="0">
                <a:solidFill>
                  <a:schemeClr val="tx2"/>
                </a:solidFill>
              </a:rPr>
              <a:t>테스트 </a:t>
            </a:r>
            <a:r>
              <a:rPr lang="en-US" altLang="ko-KR" sz="1000" dirty="0">
                <a:solidFill>
                  <a:schemeClr val="tx2"/>
                </a:solidFill>
              </a:rPr>
              <a:t>- 1</a:t>
            </a:r>
            <a:r>
              <a:rPr lang="ko-KR" altLang="en-US" sz="1000" dirty="0">
                <a:solidFill>
                  <a:schemeClr val="tx2"/>
                </a:solidFill>
              </a:rPr>
              <a:t>개월</a:t>
            </a:r>
            <a:endParaRPr lang="en-US" altLang="ko-KR" sz="1000" dirty="0">
              <a:solidFill>
                <a:schemeClr val="tx2"/>
              </a:solidFill>
            </a:endParaRPr>
          </a:p>
          <a:p>
            <a:pPr marL="228600" indent="-228600">
              <a:buAutoNum type="arabicPeriod"/>
            </a:pPr>
            <a:r>
              <a:rPr lang="ko-KR" altLang="en-US" sz="1000" dirty="0">
                <a:solidFill>
                  <a:schemeClr val="tx2"/>
                </a:solidFill>
              </a:rPr>
              <a:t>패키징 </a:t>
            </a:r>
            <a:r>
              <a:rPr lang="en-US" altLang="ko-KR" sz="1000" dirty="0">
                <a:solidFill>
                  <a:schemeClr val="tx2"/>
                </a:solidFill>
              </a:rPr>
              <a:t>- 1</a:t>
            </a:r>
            <a:r>
              <a:rPr lang="ko-KR" altLang="en-US" sz="1000" dirty="0">
                <a:solidFill>
                  <a:schemeClr val="tx2"/>
                </a:solidFill>
              </a:rPr>
              <a:t>개월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F58279-C33A-4970-ABAF-A3D47313ED75}"/>
              </a:ext>
            </a:extLst>
          </p:cNvPr>
          <p:cNvSpPr txBox="1"/>
          <p:nvPr/>
        </p:nvSpPr>
        <p:spPr>
          <a:xfrm>
            <a:off x="152400" y="4862818"/>
            <a:ext cx="79104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/>
              <a:t>배포 및 실행 환경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FF7A2DD-73C2-4405-AEF0-1E160791129F}"/>
              </a:ext>
            </a:extLst>
          </p:cNvPr>
          <p:cNvSpPr/>
          <p:nvPr/>
        </p:nvSpPr>
        <p:spPr>
          <a:xfrm>
            <a:off x="431409" y="5201671"/>
            <a:ext cx="6568831" cy="12348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buAutoNum type="arabicPeriod"/>
            </a:pPr>
            <a:r>
              <a:rPr lang="ko-KR" altLang="en-US" sz="1000" dirty="0">
                <a:solidFill>
                  <a:schemeClr val="tx2"/>
                </a:solidFill>
              </a:rPr>
              <a:t>운영체제 </a:t>
            </a:r>
            <a:r>
              <a:rPr lang="en-US" altLang="ko-KR" sz="1000" dirty="0">
                <a:solidFill>
                  <a:schemeClr val="tx2"/>
                </a:solidFill>
              </a:rPr>
              <a:t>: Windows 7 </a:t>
            </a:r>
            <a:r>
              <a:rPr lang="ko-KR" altLang="en-US" sz="1000" dirty="0">
                <a:solidFill>
                  <a:schemeClr val="tx2"/>
                </a:solidFill>
              </a:rPr>
              <a:t>이상</a:t>
            </a:r>
            <a:endParaRPr lang="en-US" altLang="ko-KR" sz="1000" dirty="0">
              <a:solidFill>
                <a:schemeClr val="tx2"/>
              </a:solidFill>
            </a:endParaRPr>
          </a:p>
          <a:p>
            <a:pPr marL="228600" indent="-228600">
              <a:buAutoNum type="arabicPeriod"/>
            </a:pPr>
            <a:r>
              <a:rPr lang="ko-KR" altLang="en-US" sz="1000" dirty="0">
                <a:solidFill>
                  <a:schemeClr val="tx2"/>
                </a:solidFill>
              </a:rPr>
              <a:t>네트웍 환경 </a:t>
            </a:r>
            <a:r>
              <a:rPr lang="en-US" altLang="ko-KR" sz="1000" dirty="0">
                <a:solidFill>
                  <a:schemeClr val="tx2"/>
                </a:solidFill>
              </a:rPr>
              <a:t>: </a:t>
            </a:r>
            <a:r>
              <a:rPr lang="ko-KR" altLang="en-US" sz="1000" dirty="0">
                <a:solidFill>
                  <a:schemeClr val="tx2"/>
                </a:solidFill>
              </a:rPr>
              <a:t>인터넷</a:t>
            </a:r>
            <a:endParaRPr lang="en-US" altLang="ko-KR" sz="1000" dirty="0">
              <a:solidFill>
                <a:schemeClr val="tx2"/>
              </a:solidFill>
            </a:endParaRPr>
          </a:p>
          <a:p>
            <a:pPr marL="228600" indent="-228600">
              <a:buAutoNum type="arabicPeriod"/>
            </a:pPr>
            <a:r>
              <a:rPr lang="ko-KR" altLang="en-US" sz="1000" dirty="0">
                <a:solidFill>
                  <a:schemeClr val="tx2"/>
                </a:solidFill>
              </a:rPr>
              <a:t>설치 배포 </a:t>
            </a:r>
            <a:r>
              <a:rPr lang="en-US" altLang="ko-KR" sz="1000" dirty="0">
                <a:solidFill>
                  <a:schemeClr val="tx2"/>
                </a:solidFill>
              </a:rPr>
              <a:t>: </a:t>
            </a:r>
            <a:r>
              <a:rPr lang="ko-KR" altLang="en-US" sz="1000" dirty="0">
                <a:solidFill>
                  <a:schemeClr val="tx2"/>
                </a:solidFill>
              </a:rPr>
              <a:t>웹 사이트 다운로드에 의한 자동설치</a:t>
            </a:r>
            <a:endParaRPr lang="en-US" altLang="ko-KR" sz="1000" dirty="0">
              <a:solidFill>
                <a:schemeClr val="tx2"/>
              </a:solidFill>
            </a:endParaRPr>
          </a:p>
          <a:p>
            <a:pPr marL="228600" indent="-228600">
              <a:buAutoNum type="arabicPeriod"/>
            </a:pPr>
            <a:r>
              <a:rPr lang="ko-KR" altLang="en-US" sz="1000" dirty="0">
                <a:solidFill>
                  <a:schemeClr val="tx2"/>
                </a:solidFill>
              </a:rPr>
              <a:t>실행 </a:t>
            </a:r>
            <a:r>
              <a:rPr lang="en-US" altLang="ko-KR" sz="1000" dirty="0">
                <a:solidFill>
                  <a:schemeClr val="tx2"/>
                </a:solidFill>
              </a:rPr>
              <a:t>: </a:t>
            </a:r>
            <a:r>
              <a:rPr lang="ko-KR" altLang="en-US" sz="1000" dirty="0" err="1">
                <a:solidFill>
                  <a:schemeClr val="tx2"/>
                </a:solidFill>
              </a:rPr>
              <a:t>월정액</a:t>
            </a:r>
            <a:r>
              <a:rPr lang="ko-KR" altLang="en-US" sz="1000" dirty="0">
                <a:solidFill>
                  <a:schemeClr val="tx2"/>
                </a:solidFill>
              </a:rPr>
              <a:t> 계정에 의한 인증 처리</a:t>
            </a:r>
            <a:endParaRPr lang="en-US" altLang="ko-KR" sz="1000" dirty="0">
              <a:solidFill>
                <a:schemeClr val="tx2"/>
              </a:solidFill>
            </a:endParaRPr>
          </a:p>
          <a:p>
            <a:pPr marL="228600" indent="-228600">
              <a:buAutoNum type="arabicPeriod"/>
            </a:pPr>
            <a:r>
              <a:rPr lang="ko-KR" altLang="en-US" sz="1000" dirty="0">
                <a:solidFill>
                  <a:schemeClr val="tx2"/>
                </a:solidFill>
              </a:rPr>
              <a:t>내장형 사운드 디바이스</a:t>
            </a:r>
            <a:r>
              <a:rPr lang="en-US" altLang="ko-KR" sz="1000" dirty="0">
                <a:solidFill>
                  <a:schemeClr val="tx2"/>
                </a:solidFill>
              </a:rPr>
              <a:t>, </a:t>
            </a:r>
            <a:r>
              <a:rPr lang="ko-KR" altLang="en-US" sz="1000" dirty="0">
                <a:solidFill>
                  <a:schemeClr val="tx2"/>
                </a:solidFill>
              </a:rPr>
              <a:t>또는 외장형 사운드 디바이스</a:t>
            </a:r>
            <a:endParaRPr lang="en-US" altLang="ko-KR" sz="1000" dirty="0">
              <a:solidFill>
                <a:schemeClr val="tx2"/>
              </a:solidFill>
            </a:endParaRPr>
          </a:p>
          <a:p>
            <a:pPr marL="228600" indent="-228600">
              <a:buAutoNum type="arabicPeriod"/>
            </a:pPr>
            <a:r>
              <a:rPr lang="ko-KR" altLang="en-US" sz="1000" dirty="0">
                <a:solidFill>
                  <a:schemeClr val="tx2"/>
                </a:solidFill>
              </a:rPr>
              <a:t>방송장비 연결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EFD5273-3E86-496B-9E06-CBF73E42269F}"/>
              </a:ext>
            </a:extLst>
          </p:cNvPr>
          <p:cNvSpPr txBox="1"/>
          <p:nvPr/>
        </p:nvSpPr>
        <p:spPr>
          <a:xfrm>
            <a:off x="152400" y="1886012"/>
            <a:ext cx="79104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/>
              <a:t>개발 환경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E16EF54-E896-4F72-8A17-20A0637A5715}"/>
              </a:ext>
            </a:extLst>
          </p:cNvPr>
          <p:cNvSpPr/>
          <p:nvPr/>
        </p:nvSpPr>
        <p:spPr>
          <a:xfrm>
            <a:off x="431409" y="2224865"/>
            <a:ext cx="6568831" cy="9302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buAutoNum type="arabicPeriod"/>
            </a:pPr>
            <a:r>
              <a:rPr lang="en-US" altLang="ko-KR" sz="1000" dirty="0">
                <a:solidFill>
                  <a:schemeClr val="tx2"/>
                </a:solidFill>
              </a:rPr>
              <a:t>IDE Tool : Visual Studio, PyCharm </a:t>
            </a:r>
          </a:p>
          <a:p>
            <a:pPr marL="228600" indent="-228600">
              <a:buAutoNum type="arabicPeriod"/>
            </a:pPr>
            <a:r>
              <a:rPr lang="en-US" altLang="ko-KR" sz="1000" dirty="0">
                <a:solidFill>
                  <a:schemeClr val="tx2"/>
                </a:solidFill>
              </a:rPr>
              <a:t>Programming Language : VC++ Python, HTML, JSP</a:t>
            </a:r>
          </a:p>
          <a:p>
            <a:pPr marL="228600" indent="-228600">
              <a:buAutoNum type="arabicPeriod"/>
            </a:pPr>
            <a:r>
              <a:rPr lang="en-US" altLang="ko-KR" sz="1000" dirty="0">
                <a:solidFill>
                  <a:schemeClr val="tx2"/>
                </a:solidFill>
              </a:rPr>
              <a:t>Library : MFC, Windows Multimedia API</a:t>
            </a:r>
          </a:p>
          <a:p>
            <a:pPr marL="228600" indent="-228600">
              <a:buAutoNum type="arabicPeriod"/>
            </a:pPr>
            <a:r>
              <a:rPr lang="ko-KR" altLang="en-US" sz="1000" dirty="0">
                <a:solidFill>
                  <a:schemeClr val="tx2"/>
                </a:solidFill>
              </a:rPr>
              <a:t>요소기술 </a:t>
            </a:r>
            <a:r>
              <a:rPr lang="en-US" altLang="ko-KR" sz="1000" dirty="0">
                <a:solidFill>
                  <a:schemeClr val="tx2"/>
                </a:solidFill>
              </a:rPr>
              <a:t>: HTTP/HTTPS, GRPC</a:t>
            </a:r>
            <a:endParaRPr lang="ko-KR" altLang="en-US" sz="1000" dirty="0">
              <a:solidFill>
                <a:schemeClr val="tx2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78038D-0CAB-4CDE-91BC-7FD2472462D1}"/>
              </a:ext>
            </a:extLst>
          </p:cNvPr>
          <p:cNvSpPr txBox="1"/>
          <p:nvPr/>
        </p:nvSpPr>
        <p:spPr>
          <a:xfrm>
            <a:off x="152400" y="3383953"/>
            <a:ext cx="79104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/>
              <a:t>개발 인력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5D49D80-5EE0-4B7B-9B97-647703F3E934}"/>
              </a:ext>
            </a:extLst>
          </p:cNvPr>
          <p:cNvSpPr/>
          <p:nvPr/>
        </p:nvSpPr>
        <p:spPr>
          <a:xfrm>
            <a:off x="431409" y="3722806"/>
            <a:ext cx="6568831" cy="8575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buAutoNum type="arabicPeriod"/>
            </a:pPr>
            <a:r>
              <a:rPr lang="ko-KR" altLang="en-US" sz="1000" dirty="0">
                <a:solidFill>
                  <a:schemeClr val="tx2"/>
                </a:solidFill>
              </a:rPr>
              <a:t>애플리케이션 프로그래머</a:t>
            </a:r>
            <a:r>
              <a:rPr lang="en-US" altLang="ko-KR" sz="1000" dirty="0">
                <a:solidFill>
                  <a:schemeClr val="tx2"/>
                </a:solidFill>
              </a:rPr>
              <a:t>  1</a:t>
            </a:r>
            <a:r>
              <a:rPr lang="ko-KR" altLang="en-US" sz="1000" dirty="0">
                <a:solidFill>
                  <a:schemeClr val="tx2"/>
                </a:solidFill>
              </a:rPr>
              <a:t>명</a:t>
            </a:r>
            <a:endParaRPr lang="en-US" altLang="ko-KR" sz="1000" dirty="0">
              <a:solidFill>
                <a:schemeClr val="tx2"/>
              </a:solidFill>
            </a:endParaRPr>
          </a:p>
          <a:p>
            <a:pPr marL="228600" indent="-228600">
              <a:buAutoNum type="arabicPeriod"/>
            </a:pPr>
            <a:r>
              <a:rPr lang="ko-KR" altLang="en-US" sz="1000" dirty="0">
                <a:solidFill>
                  <a:schemeClr val="tx2"/>
                </a:solidFill>
              </a:rPr>
              <a:t>디자이너</a:t>
            </a:r>
            <a:r>
              <a:rPr lang="en-US" altLang="ko-KR" sz="1000" dirty="0">
                <a:solidFill>
                  <a:schemeClr val="tx2"/>
                </a:solidFill>
              </a:rPr>
              <a:t>  1</a:t>
            </a:r>
            <a:r>
              <a:rPr lang="ko-KR" altLang="en-US" sz="1000" dirty="0">
                <a:solidFill>
                  <a:schemeClr val="tx2"/>
                </a:solidFill>
              </a:rPr>
              <a:t>명</a:t>
            </a:r>
            <a:endParaRPr lang="en-US" altLang="ko-KR" sz="1000" dirty="0">
              <a:solidFill>
                <a:schemeClr val="tx2"/>
              </a:solidFill>
            </a:endParaRPr>
          </a:p>
          <a:p>
            <a:pPr marL="228600" indent="-228600">
              <a:buAutoNum type="arabicPeriod"/>
            </a:pPr>
            <a:r>
              <a:rPr lang="ko-KR" altLang="en-US" sz="1000" dirty="0">
                <a:solidFill>
                  <a:schemeClr val="tx2"/>
                </a:solidFill>
              </a:rPr>
              <a:t>웹 사이트 구축  </a:t>
            </a:r>
            <a:r>
              <a:rPr lang="en-US" altLang="ko-KR" sz="1000" dirty="0">
                <a:solidFill>
                  <a:schemeClr val="tx2"/>
                </a:solidFill>
              </a:rPr>
              <a:t>1</a:t>
            </a:r>
            <a:r>
              <a:rPr lang="ko-KR" altLang="en-US" sz="1000" dirty="0">
                <a:solidFill>
                  <a:schemeClr val="tx2"/>
                </a:solidFill>
              </a:rPr>
              <a:t>명</a:t>
            </a:r>
          </a:p>
        </p:txBody>
      </p:sp>
    </p:spTree>
    <p:extLst>
      <p:ext uri="{BB962C8B-B14F-4D97-AF65-F5344CB8AC3E}">
        <p14:creationId xmlns:p14="http://schemas.microsoft.com/office/powerpoint/2010/main" val="31310139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600</TotalTime>
  <Words>855</Words>
  <Application>Microsoft Office PowerPoint</Application>
  <PresentationFormat>와이드스크린</PresentationFormat>
  <Paragraphs>157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나눔바른고딕 옛한글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</dc:creator>
  <cp:lastModifiedBy>최 윤희</cp:lastModifiedBy>
  <cp:revision>24</cp:revision>
  <dcterms:created xsi:type="dcterms:W3CDTF">2021-10-20T08:30:46Z</dcterms:created>
  <dcterms:modified xsi:type="dcterms:W3CDTF">2021-10-22T02:12:57Z</dcterms:modified>
</cp:coreProperties>
</file>