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57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34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B2EB2-AC63-4F2E-B2B7-04840A5EFFB8}" type="datetimeFigureOut">
              <a:rPr lang="es-SV" smtClean="0"/>
              <a:t>19/02/2019</a:t>
            </a:fld>
            <a:endParaRPr lang="es-S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E5786-D91D-4324-A797-CDA8B0D16A17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219454167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B2EB2-AC63-4F2E-B2B7-04840A5EFFB8}" type="datetimeFigureOut">
              <a:rPr lang="es-SV" smtClean="0"/>
              <a:t>19/02/2019</a:t>
            </a:fld>
            <a:endParaRPr lang="es-S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E5786-D91D-4324-A797-CDA8B0D16A17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942001117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B2EB2-AC63-4F2E-B2B7-04840A5EFFB8}" type="datetimeFigureOut">
              <a:rPr lang="es-SV" smtClean="0"/>
              <a:t>19/02/2019</a:t>
            </a:fld>
            <a:endParaRPr lang="es-S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E5786-D91D-4324-A797-CDA8B0D16A17}" type="slidenum">
              <a:rPr lang="es-SV" smtClean="0"/>
              <a:t>‹Nº›</a:t>
            </a:fld>
            <a:endParaRPr lang="es-SV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97655336"/>
      </p:ext>
    </p:extLst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B2EB2-AC63-4F2E-B2B7-04840A5EFFB8}" type="datetimeFigureOut">
              <a:rPr lang="es-SV" smtClean="0"/>
              <a:t>19/02/2019</a:t>
            </a:fld>
            <a:endParaRPr lang="es-S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E5786-D91D-4324-A797-CDA8B0D16A17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1225807348"/>
      </p:ext>
    </p:extLst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B2EB2-AC63-4F2E-B2B7-04840A5EFFB8}" type="datetimeFigureOut">
              <a:rPr lang="es-SV" smtClean="0"/>
              <a:t>19/02/2019</a:t>
            </a:fld>
            <a:endParaRPr lang="es-S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E5786-D91D-4324-A797-CDA8B0D16A17}" type="slidenum">
              <a:rPr lang="es-SV" smtClean="0"/>
              <a:t>‹Nº›</a:t>
            </a:fld>
            <a:endParaRPr lang="es-SV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96322340"/>
      </p:ext>
    </p:extLst>
  </p:cSld>
  <p:clrMapOvr>
    <a:masterClrMapping/>
  </p:clrMapOvr>
  <p:transition spd="slow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B2EB2-AC63-4F2E-B2B7-04840A5EFFB8}" type="datetimeFigureOut">
              <a:rPr lang="es-SV" smtClean="0"/>
              <a:t>19/02/2019</a:t>
            </a:fld>
            <a:endParaRPr lang="es-S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E5786-D91D-4324-A797-CDA8B0D16A17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4072858161"/>
      </p:ext>
    </p:extLst>
  </p:cSld>
  <p:clrMapOvr>
    <a:masterClrMapping/>
  </p:clrMapOvr>
  <p:transition spd="slow"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B2EB2-AC63-4F2E-B2B7-04840A5EFFB8}" type="datetimeFigureOut">
              <a:rPr lang="es-SV" smtClean="0"/>
              <a:t>19/02/2019</a:t>
            </a:fld>
            <a:endParaRPr lang="es-S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E5786-D91D-4324-A797-CDA8B0D16A17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2054888524"/>
      </p:ext>
    </p:extLst>
  </p:cSld>
  <p:clrMapOvr>
    <a:masterClrMapping/>
  </p:clrMapOvr>
  <p:transition spd="slow">
    <p:push dir="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B2EB2-AC63-4F2E-B2B7-04840A5EFFB8}" type="datetimeFigureOut">
              <a:rPr lang="es-SV" smtClean="0"/>
              <a:t>19/02/2019</a:t>
            </a:fld>
            <a:endParaRPr lang="es-S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E5786-D91D-4324-A797-CDA8B0D16A17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2089265746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B2EB2-AC63-4F2E-B2B7-04840A5EFFB8}" type="datetimeFigureOut">
              <a:rPr lang="es-SV" smtClean="0"/>
              <a:t>19/02/2019</a:t>
            </a:fld>
            <a:endParaRPr lang="es-S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E5786-D91D-4324-A797-CDA8B0D16A17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1216448663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B2EB2-AC63-4F2E-B2B7-04840A5EFFB8}" type="datetimeFigureOut">
              <a:rPr lang="es-SV" smtClean="0"/>
              <a:t>19/02/2019</a:t>
            </a:fld>
            <a:endParaRPr lang="es-S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E5786-D91D-4324-A797-CDA8B0D16A17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2347380252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B2EB2-AC63-4F2E-B2B7-04840A5EFFB8}" type="datetimeFigureOut">
              <a:rPr lang="es-SV" smtClean="0"/>
              <a:t>19/02/2019</a:t>
            </a:fld>
            <a:endParaRPr lang="es-S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E5786-D91D-4324-A797-CDA8B0D16A17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3976914546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B2EB2-AC63-4F2E-B2B7-04840A5EFFB8}" type="datetimeFigureOut">
              <a:rPr lang="es-SV" smtClean="0"/>
              <a:t>19/02/2019</a:t>
            </a:fld>
            <a:endParaRPr lang="es-SV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E5786-D91D-4324-A797-CDA8B0D16A17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3785907822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B2EB2-AC63-4F2E-B2B7-04840A5EFFB8}" type="datetimeFigureOut">
              <a:rPr lang="es-SV" smtClean="0"/>
              <a:t>19/02/2019</a:t>
            </a:fld>
            <a:endParaRPr lang="es-SV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E5786-D91D-4324-A797-CDA8B0D16A17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1537784821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B2EB2-AC63-4F2E-B2B7-04840A5EFFB8}" type="datetimeFigureOut">
              <a:rPr lang="es-SV" smtClean="0"/>
              <a:t>19/02/2019</a:t>
            </a:fld>
            <a:endParaRPr lang="es-SV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E5786-D91D-4324-A797-CDA8B0D16A17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2747707908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B2EB2-AC63-4F2E-B2B7-04840A5EFFB8}" type="datetimeFigureOut">
              <a:rPr lang="es-SV" smtClean="0"/>
              <a:t>19/02/2019</a:t>
            </a:fld>
            <a:endParaRPr lang="es-S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E5786-D91D-4324-A797-CDA8B0D16A17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4117737436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B2EB2-AC63-4F2E-B2B7-04840A5EFFB8}" type="datetimeFigureOut">
              <a:rPr lang="es-SV" smtClean="0"/>
              <a:t>19/02/2019</a:t>
            </a:fld>
            <a:endParaRPr lang="es-S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E5786-D91D-4324-A797-CDA8B0D16A17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1377741179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2B2EB2-AC63-4F2E-B2B7-04840A5EFFB8}" type="datetimeFigureOut">
              <a:rPr lang="es-SV" smtClean="0"/>
              <a:t>19/02/2019</a:t>
            </a:fld>
            <a:endParaRPr lang="es-S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S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42E5786-D91D-4324-A797-CDA8B0D16A17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876921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ransition spd="slow">
    <p:push dir="u"/>
  </p:transition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4A08E2D2-F149-4731-BAB8-2F8325CFDD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003" y="1138839"/>
            <a:ext cx="9144000" cy="2387600"/>
          </a:xfrm>
        </p:spPr>
        <p:txBody>
          <a:bodyPr/>
          <a:lstStyle/>
          <a:p>
            <a:r>
              <a:rPr lang="es-MX" dirty="0" err="1"/>
              <a:t>Clean</a:t>
            </a:r>
            <a:r>
              <a:rPr lang="es-MX" dirty="0"/>
              <a:t> </a:t>
            </a:r>
            <a:r>
              <a:rPr lang="es-MX" dirty="0" err="1"/>
              <a:t>Arquitecture</a:t>
            </a:r>
            <a:r>
              <a:rPr lang="es-MX" dirty="0"/>
              <a:t>.</a:t>
            </a:r>
            <a:endParaRPr lang="es-SV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5ACAD7E6-75EF-4EBA-843F-B42DD5C33C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MX" dirty="0"/>
              <a:t>El código limpio es aquel código que </a:t>
            </a:r>
            <a:r>
              <a:rPr lang="es-MX" b="1" dirty="0"/>
              <a:t>está estructurado de forma compresible, que es claro en sus intenciones, fácil de leer, que es fácilmente mantenible y que está testeado</a:t>
            </a:r>
            <a:r>
              <a:rPr lang="es-MX" dirty="0"/>
              <a:t>.  </a:t>
            </a:r>
            <a:endParaRPr lang="es-SV" dirty="0"/>
          </a:p>
        </p:txBody>
      </p:sp>
    </p:spTree>
    <p:extLst>
      <p:ext uri="{BB962C8B-B14F-4D97-AF65-F5344CB8AC3E}">
        <p14:creationId xmlns:p14="http://schemas.microsoft.com/office/powerpoint/2010/main" val="30457132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F06033AC-1886-409B-B6C4-C18038256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Un poco de reflexión.</a:t>
            </a:r>
            <a:endParaRPr lang="es-SV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B62596D5-503C-4BF1-B0F6-0F14AF73B2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/>
              <a:t>Vamos a plantear unas sencillas preguntas, sobre situaciones del día a día:</a:t>
            </a:r>
          </a:p>
          <a:p>
            <a:r>
              <a:rPr lang="es-MX" dirty="0"/>
              <a:t>¿Pondríais en vuestra cocina el armario de la ropa?</a:t>
            </a:r>
          </a:p>
          <a:p>
            <a:r>
              <a:rPr lang="es-MX" dirty="0"/>
              <a:t>¿Pondrías la ducha en </a:t>
            </a:r>
            <a:r>
              <a:rPr lang="es-MX" dirty="0" smtClean="0"/>
              <a:t>la sala</a:t>
            </a:r>
            <a:r>
              <a:rPr lang="es-MX" dirty="0" smtClean="0"/>
              <a:t>?</a:t>
            </a:r>
            <a:endParaRPr lang="es-MX" dirty="0"/>
          </a:p>
          <a:p>
            <a:r>
              <a:rPr lang="es-MX" dirty="0"/>
              <a:t>¿Tendríais </a:t>
            </a:r>
            <a:r>
              <a:rPr lang="es-MX" dirty="0" smtClean="0"/>
              <a:t>la licuadora en la cama de tu cuarto?</a:t>
            </a:r>
            <a:endParaRPr lang="es-MX" dirty="0"/>
          </a:p>
          <a:p>
            <a:endParaRPr lang="es-SV" dirty="0"/>
          </a:p>
        </p:txBody>
      </p:sp>
    </p:spTree>
    <p:extLst>
      <p:ext uri="{BB962C8B-B14F-4D97-AF65-F5344CB8AC3E}">
        <p14:creationId xmlns:p14="http://schemas.microsoft.com/office/powerpoint/2010/main" val="23028785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DD371877-B139-4E4C-B59B-B284D03C37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239" y="635939"/>
            <a:ext cx="8596668" cy="58024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dirty="0" err="1"/>
              <a:t>Clean</a:t>
            </a:r>
            <a:r>
              <a:rPr lang="es-MX" dirty="0"/>
              <a:t> </a:t>
            </a:r>
            <a:r>
              <a:rPr lang="es-MX" dirty="0" err="1"/>
              <a:t>Architecture</a:t>
            </a:r>
            <a:r>
              <a:rPr lang="es-MX" dirty="0"/>
              <a:t> es un nombre popularizado por Robert Cecil Martin, conocido como “</a:t>
            </a:r>
            <a:r>
              <a:rPr lang="es-MX" dirty="0" err="1"/>
              <a:t>Uncle</a:t>
            </a:r>
            <a:r>
              <a:rPr lang="es-MX" dirty="0"/>
              <a:t> Bob” que se basa en la premisa de estructurar el código en capas contiguas, es decir, que solo tienen comunicación con las capas que están inmediatamente a sus lados. Basados en esta idea podemos encontrar artículos que hablan sobre </a:t>
            </a:r>
            <a:r>
              <a:rPr lang="es-MX" dirty="0" err="1">
                <a:solidFill>
                  <a:schemeClr val="accent1">
                    <a:lumMod val="50000"/>
                  </a:schemeClr>
                </a:solidFill>
              </a:rPr>
              <a:t>Clean</a:t>
            </a:r>
            <a:r>
              <a:rPr lang="es-MX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s-MX" dirty="0" err="1">
                <a:solidFill>
                  <a:schemeClr val="accent1">
                    <a:lumMod val="50000"/>
                  </a:schemeClr>
                </a:solidFill>
              </a:rPr>
              <a:t>Architecture</a:t>
            </a:r>
            <a:r>
              <a:rPr lang="es-MX" dirty="0"/>
              <a:t>, </a:t>
            </a:r>
            <a:r>
              <a:rPr lang="es-MX" dirty="0" err="1">
                <a:solidFill>
                  <a:schemeClr val="accent1">
                    <a:lumMod val="50000"/>
                  </a:schemeClr>
                </a:solidFill>
              </a:rPr>
              <a:t>Onion</a:t>
            </a:r>
            <a:r>
              <a:rPr lang="es-MX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s-MX" dirty="0" err="1">
                <a:solidFill>
                  <a:schemeClr val="accent1">
                    <a:lumMod val="50000"/>
                  </a:schemeClr>
                </a:solidFill>
              </a:rPr>
              <a:t>Architecture</a:t>
            </a:r>
            <a:r>
              <a:rPr lang="es-MX" dirty="0"/>
              <a:t>, </a:t>
            </a:r>
            <a:r>
              <a:rPr lang="es-MX" dirty="0">
                <a:solidFill>
                  <a:schemeClr val="accent1">
                    <a:lumMod val="50000"/>
                  </a:schemeClr>
                </a:solidFill>
              </a:rPr>
              <a:t>Hexagonal </a:t>
            </a:r>
            <a:r>
              <a:rPr lang="es-MX" dirty="0" err="1">
                <a:solidFill>
                  <a:schemeClr val="accent1">
                    <a:lumMod val="50000"/>
                  </a:schemeClr>
                </a:solidFill>
              </a:rPr>
              <a:t>Architecture</a:t>
            </a:r>
            <a:r>
              <a:rPr lang="es-MX" dirty="0"/>
              <a:t>, todas ellas tienen diferentes enfoques, pero comparten la idea de que cada nivel debe realizar sus propias tareas y se comunica únicamente con sus niveles inmediatamente contiguos.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/>
              <a:t>Los niveles de los que se compone </a:t>
            </a:r>
            <a:r>
              <a:rPr lang="es-MX" dirty="0" err="1"/>
              <a:t>Clean</a:t>
            </a:r>
            <a:r>
              <a:rPr lang="es-MX" dirty="0"/>
              <a:t> </a:t>
            </a:r>
            <a:r>
              <a:rPr lang="es-MX" dirty="0" err="1"/>
              <a:t>Architecture</a:t>
            </a:r>
            <a:r>
              <a:rPr lang="es-MX" dirty="0"/>
              <a:t> son los siguientes:</a:t>
            </a:r>
          </a:p>
          <a:p>
            <a:r>
              <a:rPr lang="es-MX" b="1" dirty="0"/>
              <a:t>UI: </a:t>
            </a:r>
            <a:r>
              <a:rPr lang="es-MX" dirty="0"/>
              <a:t>la interfaz de usuario propiamente dicha (</a:t>
            </a:r>
            <a:r>
              <a:rPr lang="es-MX" dirty="0" err="1"/>
              <a:t>html</a:t>
            </a:r>
            <a:r>
              <a:rPr lang="es-MX" dirty="0"/>
              <a:t>, </a:t>
            </a:r>
            <a:r>
              <a:rPr lang="es-MX" dirty="0" err="1"/>
              <a:t>xml</a:t>
            </a:r>
            <a:r>
              <a:rPr lang="es-MX" dirty="0"/>
              <a:t>, </a:t>
            </a:r>
            <a:r>
              <a:rPr lang="es-MX" dirty="0" err="1"/>
              <a:t>etc</a:t>
            </a:r>
            <a:r>
              <a:rPr lang="es-MX" dirty="0"/>
              <a:t>).</a:t>
            </a:r>
          </a:p>
          <a:p>
            <a:r>
              <a:rPr lang="es-MX" b="1" dirty="0" err="1"/>
              <a:t>Presenters</a:t>
            </a:r>
            <a:r>
              <a:rPr lang="es-MX" dirty="0"/>
              <a:t>: clases que se subscriben a los eventos generados por la interfaz y que responden en consecuencia, también realizan el pintado de la información en la interfaz.</a:t>
            </a:r>
          </a:p>
          <a:p>
            <a:r>
              <a:rPr lang="es-MX" b="1" dirty="0"/>
              <a:t>Use Cases: </a:t>
            </a:r>
            <a:r>
              <a:rPr lang="es-MX" dirty="0"/>
              <a:t>evaluación de reglas de negocio y tomas de decisiones.</a:t>
            </a:r>
          </a:p>
          <a:p>
            <a:r>
              <a:rPr lang="es-MX" b="1" dirty="0" err="1"/>
              <a:t>Entities</a:t>
            </a:r>
            <a:r>
              <a:rPr lang="es-MX" b="1" dirty="0"/>
              <a:t>: </a:t>
            </a:r>
            <a:r>
              <a:rPr lang="es-MX" dirty="0"/>
              <a:t>modelo de datos de la aplicación, comunicación con servicios web, cache de datos.</a:t>
            </a:r>
          </a:p>
        </p:txBody>
      </p:sp>
    </p:spTree>
    <p:extLst>
      <p:ext uri="{BB962C8B-B14F-4D97-AF65-F5344CB8AC3E}">
        <p14:creationId xmlns:p14="http://schemas.microsoft.com/office/powerpoint/2010/main" val="24124347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A957593-ECA0-4DF8-9BCA-6524E51BB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SV"/>
          </a:p>
        </p:txBody>
      </p:sp>
      <p:pic>
        <p:nvPicPr>
          <p:cNvPr id="1026" name="Picture 2" descr="Â¿Por quÃ© utilizo Clean Architecture?">
            <a:extLst>
              <a:ext uri="{FF2B5EF4-FFF2-40B4-BE49-F238E27FC236}">
                <a16:creationId xmlns:a16="http://schemas.microsoft.com/office/drawing/2014/main" xmlns="" id="{21545ACC-F5E7-4D30-A98E-B3A83328F6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8213" y="609600"/>
            <a:ext cx="7353300" cy="540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40344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734F887E-F35D-4A02-B53E-39DCE213B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¿Sirve para todos los proyectos?</a:t>
            </a:r>
            <a:endParaRPr lang="es-SV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39C4956E-6449-48B4-AE82-9098D8D094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Pues destinado para una aplicación muy muy sencilla puede que no, pero para una empresa es extraño crear una aplicación sencilla. </a:t>
            </a:r>
            <a:endParaRPr lang="es-SV" dirty="0"/>
          </a:p>
        </p:txBody>
      </p:sp>
    </p:spTree>
    <p:extLst>
      <p:ext uri="{BB962C8B-B14F-4D97-AF65-F5344CB8AC3E}">
        <p14:creationId xmlns:p14="http://schemas.microsoft.com/office/powerpoint/2010/main" val="18443695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Resultado de imagen para clean architecture">
            <a:extLst>
              <a:ext uri="{FF2B5EF4-FFF2-40B4-BE49-F238E27FC236}">
                <a16:creationId xmlns:a16="http://schemas.microsoft.com/office/drawing/2014/main" xmlns="" id="{7384C709-EBE2-41F3-AA36-3D12BDD55BE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27"/>
          <a:stretch/>
        </p:blipFill>
        <p:spPr bwMode="auto">
          <a:xfrm rot="5400000">
            <a:off x="8420266" y="1461837"/>
            <a:ext cx="3898065" cy="405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Resultado de imagen para clean architecture">
            <a:extLst>
              <a:ext uri="{FF2B5EF4-FFF2-40B4-BE49-F238E27FC236}">
                <a16:creationId xmlns:a16="http://schemas.microsoft.com/office/drawing/2014/main" xmlns="" id="{7384C709-EBE2-41F3-AA36-3D12BDD55BE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32861"/>
          <a:stretch/>
        </p:blipFill>
        <p:spPr bwMode="auto">
          <a:xfrm>
            <a:off x="0" y="1383632"/>
            <a:ext cx="8185484" cy="405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14094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9166F9C-3C6B-4797-8C3A-CAD7E8BD8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SV" dirty="0" smtClean="0"/>
              <a:t>Flujo de datos en la arquitectura.</a:t>
            </a:r>
            <a:endParaRPr lang="es-SV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1FAADC45-7A84-42C5-8929-F0A34CB950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SV"/>
          </a:p>
        </p:txBody>
      </p:sp>
      <p:pic>
        <p:nvPicPr>
          <p:cNvPr id="4098" name="Picture 2" descr="Resultado de imagen para clean architecture">
            <a:extLst>
              <a:ext uri="{FF2B5EF4-FFF2-40B4-BE49-F238E27FC236}">
                <a16:creationId xmlns:a16="http://schemas.microsoft.com/office/drawing/2014/main" xmlns="" id="{1B68A997-19DC-41C9-9E0E-82BD2A7FB2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5526" y="1541667"/>
            <a:ext cx="5929062" cy="5118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38270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">
  <a:themeElements>
    <a:clrScheme name="Intermedio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1353</TotalTime>
  <Words>281</Words>
  <Application>Microsoft Office PowerPoint</Application>
  <PresentationFormat>Panorámica</PresentationFormat>
  <Paragraphs>17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Faceta</vt:lpstr>
      <vt:lpstr>Clean Arquitecture.</vt:lpstr>
      <vt:lpstr>Un poco de reflexión.</vt:lpstr>
      <vt:lpstr>Presentación de PowerPoint</vt:lpstr>
      <vt:lpstr>Presentación de PowerPoint</vt:lpstr>
      <vt:lpstr>¿Sirve para todos los proyectos?</vt:lpstr>
      <vt:lpstr>Presentación de PowerPoint</vt:lpstr>
      <vt:lpstr>Flujo de datos en la arquitectura.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Clean Arquitecture.</dc:title>
  <dc:creator>Michael Emir Reynosa Beltran</dc:creator>
  <cp:lastModifiedBy>Michael Emir Reynosa Beltran</cp:lastModifiedBy>
  <cp:revision>10</cp:revision>
  <dcterms:created xsi:type="dcterms:W3CDTF">2019-02-18T15:21:59Z</dcterms:created>
  <dcterms:modified xsi:type="dcterms:W3CDTF">2019-02-20T18:07:19Z</dcterms:modified>
</cp:coreProperties>
</file>