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83" r:id="rId3"/>
    <p:sldId id="278" r:id="rId4"/>
    <p:sldId id="279" r:id="rId5"/>
    <p:sldId id="284" r:id="rId6"/>
    <p:sldId id="261" r:id="rId7"/>
    <p:sldId id="267" r:id="rId8"/>
    <p:sldId id="270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AD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-1738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C5058-B388-4240-B0F8-536C158C1F39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2290-8905-4E92-AA0F-BD7BD3E09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A2290-8905-4E92-AA0F-BD7BD3E09C7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11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A2290-8905-4E92-AA0F-BD7BD3E09C7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11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A2290-8905-4E92-AA0F-BD7BD3E09C7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11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A2290-8905-4E92-AA0F-BD7BD3E09C7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11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070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7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23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4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13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86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9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851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189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425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BEE7-AD34-4912-A2BF-AA63071F6F28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9D6A-D059-42A0-B900-E6FE9FC10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581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marco.nunez@fullsource.cl" TargetMode="External"/><Relationship Id="rId5" Type="http://schemas.openxmlformats.org/officeDocument/2006/relationships/hyperlink" Target="mailto:heraldo.huerta@fullsource.c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0 Título"/>
          <p:cNvSpPr txBox="1">
            <a:spLocks/>
          </p:cNvSpPr>
          <p:nvPr/>
        </p:nvSpPr>
        <p:spPr>
          <a:xfrm>
            <a:off x="0" y="1"/>
            <a:ext cx="9144000" cy="54868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s-CL" sz="1100" i="1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898"/>
            <a:ext cx="9143999" cy="630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297515">
            <a:off x="1960109" y="835772"/>
            <a:ext cx="5945966" cy="1470025"/>
          </a:xfrm>
        </p:spPr>
        <p:txBody>
          <a:bodyPr>
            <a:normAutofit/>
          </a:bodyPr>
          <a:lstStyle/>
          <a:p>
            <a:r>
              <a:rPr lang="es-CL" sz="5400" b="1" dirty="0" err="1" smtClean="0">
                <a:solidFill>
                  <a:srgbClr val="002060"/>
                </a:solidFill>
              </a:rPr>
              <a:t>FullAcademy</a:t>
            </a:r>
            <a:endParaRPr lang="es-CL" sz="5400" b="1" dirty="0">
              <a:solidFill>
                <a:srgbClr val="00206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362812">
            <a:off x="1564097" y="1953395"/>
            <a:ext cx="6400800" cy="1649774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/>
                </a:solidFill>
              </a:rPr>
              <a:t>Educación On-line a tu tiempo</a:t>
            </a:r>
            <a:endParaRPr lang="es-CL" b="1" dirty="0">
              <a:solidFill>
                <a:schemeClr val="accent1"/>
              </a:solidFill>
            </a:endParaRPr>
          </a:p>
        </p:txBody>
      </p:sp>
      <p:pic>
        <p:nvPicPr>
          <p:cNvPr id="5" name="4 Imagen" descr="../LogoSinfond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547"/>
            <a:ext cx="2630994" cy="47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276">
            <a:off x="2833226" y="2660368"/>
            <a:ext cx="3935186" cy="173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8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0 Título"/>
          <p:cNvSpPr txBox="1">
            <a:spLocks/>
          </p:cNvSpPr>
          <p:nvPr/>
        </p:nvSpPr>
        <p:spPr>
          <a:xfrm>
            <a:off x="0" y="1"/>
            <a:ext cx="9144000" cy="54868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s-CL" sz="1100" i="1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898"/>
            <a:ext cx="9143999" cy="630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297515">
            <a:off x="1315765" y="1077956"/>
            <a:ext cx="6935510" cy="1470025"/>
          </a:xfrm>
        </p:spPr>
        <p:txBody>
          <a:bodyPr>
            <a:normAutofit/>
          </a:bodyPr>
          <a:lstStyle/>
          <a:p>
            <a:r>
              <a:rPr lang="es-CL" sz="5400" b="1" dirty="0" smtClean="0">
                <a:solidFill>
                  <a:srgbClr val="002060"/>
                </a:solidFill>
              </a:rPr>
              <a:t>Objetivo de la Solución</a:t>
            </a:r>
            <a:endParaRPr lang="es-CL" sz="5400" b="1" dirty="0">
              <a:solidFill>
                <a:srgbClr val="00206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362812">
            <a:off x="1404602" y="2357075"/>
            <a:ext cx="6400800" cy="1649774"/>
          </a:xfrm>
        </p:spPr>
        <p:txBody>
          <a:bodyPr>
            <a:normAutofit fontScale="85000" lnSpcReduction="20000"/>
          </a:bodyPr>
          <a:lstStyle/>
          <a:p>
            <a:r>
              <a:rPr lang="es-CL" b="1" dirty="0" smtClean="0">
                <a:solidFill>
                  <a:schemeClr val="accent1"/>
                </a:solidFill>
              </a:rPr>
              <a:t>Crear un ambiente on-line </a:t>
            </a:r>
          </a:p>
          <a:p>
            <a:r>
              <a:rPr lang="es-CL" b="1" dirty="0" err="1" smtClean="0">
                <a:solidFill>
                  <a:schemeClr val="accent1"/>
                </a:solidFill>
              </a:rPr>
              <a:t>semi</a:t>
            </a:r>
            <a:r>
              <a:rPr lang="es-CL" b="1" dirty="0" smtClean="0">
                <a:solidFill>
                  <a:schemeClr val="accent1"/>
                </a:solidFill>
              </a:rPr>
              <a:t>-autónomo que generará alarmas por el uso, aconsejando acciones, bajo costo, coordinarle</a:t>
            </a:r>
            <a:r>
              <a:rPr lang="es-CL" b="1" smtClean="0">
                <a:solidFill>
                  <a:schemeClr val="accent1"/>
                </a:solidFill>
              </a:rPr>
              <a:t>, uso de </a:t>
            </a:r>
            <a:r>
              <a:rPr lang="es-CL" b="1" dirty="0" smtClean="0">
                <a:solidFill>
                  <a:schemeClr val="accent1"/>
                </a:solidFill>
              </a:rPr>
              <a:t>incentivos </a:t>
            </a:r>
            <a:endParaRPr lang="es-CL" b="1" dirty="0">
              <a:solidFill>
                <a:schemeClr val="accent1"/>
              </a:solidFill>
            </a:endParaRPr>
          </a:p>
        </p:txBody>
      </p:sp>
      <p:pic>
        <p:nvPicPr>
          <p:cNvPr id="5" name="4 Imagen" descr="../LogoSinfond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547"/>
            <a:ext cx="2630994" cy="47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0 Título"/>
          <p:cNvSpPr txBox="1">
            <a:spLocks/>
          </p:cNvSpPr>
          <p:nvPr/>
        </p:nvSpPr>
        <p:spPr>
          <a:xfrm>
            <a:off x="0" y="1"/>
            <a:ext cx="9144000" cy="54868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3200" b="1" i="1" dirty="0" smtClean="0">
                <a:solidFill>
                  <a:srgbClr val="002060"/>
                </a:solidFill>
              </a:rPr>
              <a:t>Situación  Actual Merco vs/</a:t>
            </a:r>
            <a:r>
              <a:rPr lang="es-CL" sz="3200" b="1" i="1" dirty="0" err="1" smtClean="0">
                <a:solidFill>
                  <a:srgbClr val="002060"/>
                </a:solidFill>
              </a:rPr>
              <a:t>FullAcademy</a:t>
            </a:r>
            <a:endParaRPr lang="es-CL" sz="11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91" y="5379756"/>
            <a:ext cx="3026619" cy="121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56" y="5391955"/>
            <a:ext cx="3080843" cy="119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915816" y="764704"/>
            <a:ext cx="6048672" cy="446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CL" sz="2400" dirty="0" smtClean="0"/>
              <a:t>Actualmente existen cientos de cursos on-line cuyos costos son en extremo alto.</a:t>
            </a:r>
          </a:p>
          <a:p>
            <a:pPr algn="just"/>
            <a:endParaRPr lang="es-AR" sz="2400" dirty="0" smtClean="0"/>
          </a:p>
          <a:p>
            <a:pPr algn="just"/>
            <a:r>
              <a:rPr lang="es-AR" sz="2400" dirty="0"/>
              <a:t>Son con tarifas anuales o mensuales y con tiempo </a:t>
            </a:r>
            <a:r>
              <a:rPr lang="es-AR" sz="2400" dirty="0" smtClean="0"/>
              <a:t>limitados.</a:t>
            </a:r>
            <a:endParaRPr lang="es-AR" sz="2400" dirty="0"/>
          </a:p>
          <a:p>
            <a:pPr algn="just"/>
            <a:endParaRPr lang="es-AR" sz="2400" dirty="0" smtClean="0"/>
          </a:p>
          <a:p>
            <a:pPr algn="just"/>
            <a:r>
              <a:rPr lang="es-AR" sz="2400" dirty="0" smtClean="0"/>
              <a:t>Por otro lado no todos cuentas con asesoría on-line, coordinada entre las partes</a:t>
            </a:r>
          </a:p>
          <a:p>
            <a:pPr algn="just"/>
            <a:endParaRPr lang="es-AR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10" y="5345052"/>
            <a:ext cx="3087290" cy="124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 Imagen" descr="../LogoSinfond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" y="4906751"/>
            <a:ext cx="2630994" cy="47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2699792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25 Imagen" descr="../LogoSinfond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54" y="6663526"/>
            <a:ext cx="1597946" cy="19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0 Título"/>
          <p:cNvSpPr txBox="1">
            <a:spLocks/>
          </p:cNvSpPr>
          <p:nvPr/>
        </p:nvSpPr>
        <p:spPr>
          <a:xfrm>
            <a:off x="0" y="1"/>
            <a:ext cx="9144000" cy="54868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AR" sz="3200" b="1" i="1" dirty="0" smtClean="0">
                <a:solidFill>
                  <a:srgbClr val="002060"/>
                </a:solidFill>
              </a:rPr>
              <a:t>Solución</a:t>
            </a:r>
            <a:endParaRPr lang="es-CL" sz="1100" b="1" i="1" dirty="0">
              <a:solidFill>
                <a:srgbClr val="002060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915816" y="3477986"/>
            <a:ext cx="5832647" cy="319137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Tiempo Controlado por 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Si se cumplen los Objetivos se entregan incentivos en tiempo  o opciones adicionales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Contador de opciones adicionales las a las </a:t>
            </a:r>
            <a:r>
              <a:rPr lang="es-CL" sz="2400" dirty="0" smtClean="0"/>
              <a:t>se les </a:t>
            </a:r>
            <a:r>
              <a:rPr lang="es-CL" sz="2400" dirty="0" smtClean="0"/>
              <a:t> pueden adicional nuevas opciones o aumentar las ya existentes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Cuanta con apoyo docente on-line calendarizado por las partes</a:t>
            </a:r>
            <a:endParaRPr lang="es-CL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" y="518155"/>
            <a:ext cx="2710880" cy="63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17 Imagen" descr="../LogoSinfond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54" y="6546853"/>
            <a:ext cx="1597946" cy="19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612" y="548681"/>
            <a:ext cx="5645152" cy="274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0 Título"/>
          <p:cNvSpPr txBox="1">
            <a:spLocks/>
          </p:cNvSpPr>
          <p:nvPr/>
        </p:nvSpPr>
        <p:spPr>
          <a:xfrm>
            <a:off x="0" y="1"/>
            <a:ext cx="9144000" cy="54868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AR" sz="3200" b="1" i="1" dirty="0" smtClean="0">
                <a:solidFill>
                  <a:srgbClr val="002060"/>
                </a:solidFill>
              </a:rPr>
              <a:t>Que se us</a:t>
            </a:r>
            <a:r>
              <a:rPr lang="es-AR" sz="3200" b="1" i="1" dirty="0" smtClean="0">
                <a:solidFill>
                  <a:srgbClr val="002060"/>
                </a:solidFill>
              </a:rPr>
              <a:t>o para  la solución</a:t>
            </a:r>
            <a:endParaRPr lang="es-CL" sz="1100" b="1" i="1" dirty="0">
              <a:solidFill>
                <a:srgbClr val="002060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915816" y="3477986"/>
            <a:ext cx="5832647" cy="31913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Ruby and </a:t>
            </a:r>
            <a:r>
              <a:rPr lang="es-AR" sz="2400" dirty="0" err="1" smtClean="0"/>
              <a:t>Rails</a:t>
            </a: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Css</a:t>
            </a:r>
            <a:r>
              <a:rPr lang="es-AR" sz="2400" dirty="0" smtClean="0"/>
              <a:t>, Html5,</a:t>
            </a:r>
            <a:r>
              <a:rPr lang="es-AR" sz="2400" dirty="0"/>
              <a:t> Bootstrap-4</a:t>
            </a: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JavaScript, </a:t>
            </a:r>
            <a:r>
              <a:rPr lang="es-AR" sz="2400" dirty="0" err="1" smtClean="0"/>
              <a:t>Scaffolding</a:t>
            </a:r>
            <a:r>
              <a:rPr lang="es-AR" sz="2400" dirty="0" smtClean="0"/>
              <a:t>, Formulario, </a:t>
            </a:r>
            <a:r>
              <a:rPr lang="es-AR" sz="2400" dirty="0" err="1" smtClean="0"/>
              <a:t>Crud</a:t>
            </a:r>
            <a:r>
              <a:rPr lang="es-AR" sz="2400" dirty="0" smtClean="0"/>
              <a:t>, </a:t>
            </a:r>
            <a:r>
              <a:rPr lang="es-AR" sz="2400" dirty="0" err="1" smtClean="0"/>
              <a:t>CarrierWave</a:t>
            </a:r>
            <a:r>
              <a:rPr lang="es-AR" sz="2400" dirty="0" smtClean="0"/>
              <a:t>, </a:t>
            </a:r>
            <a:r>
              <a:rPr lang="es-AR" sz="2400" dirty="0" err="1" smtClean="0"/>
              <a:t>ActivAdmin</a:t>
            </a:r>
            <a:r>
              <a:rPr lang="es-AR" sz="2400" dirty="0" smtClean="0"/>
              <a:t>, </a:t>
            </a:r>
            <a:r>
              <a:rPr lang="es-AR" sz="2400" dirty="0" err="1" smtClean="0"/>
              <a:t>Jquery</a:t>
            </a:r>
            <a:r>
              <a:rPr lang="es-AR" sz="2400" dirty="0" smtClean="0"/>
              <a:t>, Ajax,  </a:t>
            </a:r>
            <a:r>
              <a:rPr lang="es-AR" sz="2400" dirty="0" err="1" smtClean="0"/>
              <a:t>CanCanCan</a:t>
            </a:r>
            <a:r>
              <a:rPr lang="es-AR" sz="2400" dirty="0" smtClean="0"/>
              <a:t>, </a:t>
            </a:r>
            <a:r>
              <a:rPr lang="es-AR" sz="2400" dirty="0" err="1" smtClean="0"/>
              <a:t>Omiauth</a:t>
            </a:r>
            <a:r>
              <a:rPr lang="es-AR" sz="2400" dirty="0" smtClean="0"/>
              <a:t>,  </a:t>
            </a:r>
            <a:r>
              <a:rPr lang="es-AR" sz="2400" dirty="0" err="1" smtClean="0"/>
              <a:t>ActionCable</a:t>
            </a:r>
            <a:r>
              <a:rPr lang="es-A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/>
              <a:t>Heroku</a:t>
            </a:r>
            <a:r>
              <a:rPr lang="es-AR" sz="2400" dirty="0" smtClean="0"/>
              <a:t>, </a:t>
            </a:r>
            <a:r>
              <a:rPr lang="es-AR" sz="2400" dirty="0" err="1" smtClean="0"/>
              <a:t>Git</a:t>
            </a:r>
            <a:r>
              <a:rPr lang="es-AR" sz="2400" dirty="0" smtClean="0"/>
              <a:t>,</a:t>
            </a:r>
            <a:r>
              <a:rPr lang="es-AR" sz="2400" dirty="0"/>
              <a:t> PayPal</a:t>
            </a:r>
            <a:r>
              <a:rPr lang="es-AR" sz="2400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Postgresql</a:t>
            </a:r>
            <a:endParaRPr lang="es-CL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" y="518155"/>
            <a:ext cx="2710880" cy="63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17 Imagen" descr="../LogoSinfond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54" y="6546853"/>
            <a:ext cx="1597946" cy="19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612" y="548681"/>
            <a:ext cx="5645152" cy="274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0 Título"/>
          <p:cNvSpPr txBox="1">
            <a:spLocks/>
          </p:cNvSpPr>
          <p:nvPr/>
        </p:nvSpPr>
        <p:spPr>
          <a:xfrm>
            <a:off x="0" y="1"/>
            <a:ext cx="9144000" cy="54868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3200" b="1" i="1" dirty="0" smtClean="0">
                <a:solidFill>
                  <a:srgbClr val="002060"/>
                </a:solidFill>
              </a:rPr>
              <a:t>Dificultades Encontradas</a:t>
            </a:r>
            <a:endParaRPr lang="es-CL" sz="1100" b="1" i="1" dirty="0">
              <a:solidFill>
                <a:srgbClr val="002060"/>
              </a:solidFill>
            </a:endParaRPr>
          </a:p>
        </p:txBody>
      </p:sp>
      <p:pic>
        <p:nvPicPr>
          <p:cNvPr id="5" name="4 Imagen" descr="../LogoSinfond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" y="75675"/>
            <a:ext cx="2630994" cy="47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" y="876300"/>
            <a:ext cx="6256564" cy="394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heral\AppData\Local\Microsoft\Windows\INetCache\IE\A5RRIPCD\c2a1c2bf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0" y="876300"/>
            <a:ext cx="2547257" cy="36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8798" y="5060131"/>
            <a:ext cx="89344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Manejo de múltiples formularios como uno solo</a:t>
            </a:r>
            <a:endParaRPr lang="es-E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7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798" y="548680"/>
            <a:ext cx="1478866" cy="62531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10 Título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6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/>
            <a:r>
              <a:rPr lang="es-CL" sz="3200" b="1" i="1" dirty="0" smtClean="0">
                <a:solidFill>
                  <a:srgbClr val="002060"/>
                </a:solidFill>
              </a:rPr>
              <a:t>Conclusión </a:t>
            </a:r>
            <a:endParaRPr lang="es-CL" sz="1100" b="1" i="1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2" y="2512580"/>
            <a:ext cx="1035104" cy="98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1" y="1196751"/>
            <a:ext cx="1035104" cy="99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2" y="3861048"/>
            <a:ext cx="1047448" cy="98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2" y="5184576"/>
            <a:ext cx="1035103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38 Imagen" descr="../LogoSinfond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54" y="6546853"/>
            <a:ext cx="1597946" cy="1937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1547664" y="559060"/>
            <a:ext cx="7415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i="1" dirty="0" smtClean="0">
                <a:solidFill>
                  <a:srgbClr val="002060"/>
                </a:solidFill>
              </a:rPr>
              <a:t>Lo aprendido</a:t>
            </a:r>
            <a:endParaRPr lang="es-CL" dirty="0" smtClean="0"/>
          </a:p>
        </p:txBody>
      </p:sp>
      <p:sp>
        <p:nvSpPr>
          <p:cNvPr id="12" name="3 Marcador de texto"/>
          <p:cNvSpPr txBox="1">
            <a:spLocks/>
          </p:cNvSpPr>
          <p:nvPr/>
        </p:nvSpPr>
        <p:spPr>
          <a:xfrm>
            <a:off x="2915814" y="4555563"/>
            <a:ext cx="5832647" cy="848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No contar con el tiempo necesario</a:t>
            </a:r>
            <a:endParaRPr lang="es-CL" sz="2400" dirty="0"/>
          </a:p>
        </p:txBody>
      </p:sp>
      <p:sp>
        <p:nvSpPr>
          <p:cNvPr id="3" name="2 Rectángulo"/>
          <p:cNvSpPr/>
          <p:nvPr/>
        </p:nvSpPr>
        <p:spPr>
          <a:xfrm>
            <a:off x="1721063" y="4170596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b="1" i="1" dirty="0">
                <a:solidFill>
                  <a:srgbClr val="002060"/>
                </a:solidFill>
              </a:rPr>
              <a:t>Lo mas </a:t>
            </a:r>
            <a:r>
              <a:rPr lang="es-CL" b="1" i="1" dirty="0" smtClean="0">
                <a:solidFill>
                  <a:srgbClr val="002060"/>
                </a:solidFill>
              </a:rPr>
              <a:t>difícil</a:t>
            </a:r>
            <a:endParaRPr lang="es-CL" sz="800" b="1" i="1" dirty="0">
              <a:solidFill>
                <a:srgbClr val="002060"/>
              </a:solidFill>
            </a:endParaRPr>
          </a:p>
        </p:txBody>
      </p:sp>
      <p:sp>
        <p:nvSpPr>
          <p:cNvPr id="13" name="3 Marcador de texto"/>
          <p:cNvSpPr txBox="1">
            <a:spLocks/>
          </p:cNvSpPr>
          <p:nvPr/>
        </p:nvSpPr>
        <p:spPr>
          <a:xfrm>
            <a:off x="3068215" y="1069293"/>
            <a:ext cx="5832647" cy="31913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Ruby and </a:t>
            </a:r>
            <a:r>
              <a:rPr lang="es-AR" sz="2400" dirty="0" err="1" smtClean="0"/>
              <a:t>Rails</a:t>
            </a:r>
            <a:endParaRPr lang="es-AR" sz="2400" dirty="0" smtClean="0"/>
          </a:p>
          <a:p>
            <a:r>
              <a:rPr lang="es-AR" sz="2400" dirty="0" err="1" smtClean="0"/>
              <a:t>Css</a:t>
            </a:r>
            <a:r>
              <a:rPr lang="es-AR" sz="2400" dirty="0" smtClean="0"/>
              <a:t>, Html5, Bootstrap-4</a:t>
            </a:r>
          </a:p>
          <a:p>
            <a:r>
              <a:rPr lang="es-AR" sz="2400" dirty="0" smtClean="0"/>
              <a:t>JavaScript, </a:t>
            </a:r>
            <a:r>
              <a:rPr lang="es-AR" sz="2400" dirty="0" err="1" smtClean="0"/>
              <a:t>Scaffolding</a:t>
            </a:r>
            <a:r>
              <a:rPr lang="es-AR" sz="2400" dirty="0" smtClean="0"/>
              <a:t>, Formulario, </a:t>
            </a:r>
            <a:r>
              <a:rPr lang="es-AR" sz="2400" dirty="0" err="1" smtClean="0"/>
              <a:t>Crud</a:t>
            </a:r>
            <a:r>
              <a:rPr lang="es-AR" sz="2400" dirty="0" smtClean="0"/>
              <a:t>, </a:t>
            </a:r>
            <a:r>
              <a:rPr lang="es-AR" sz="2400" dirty="0" err="1" smtClean="0"/>
              <a:t>CarrierWave</a:t>
            </a:r>
            <a:r>
              <a:rPr lang="es-AR" sz="2400" dirty="0" smtClean="0"/>
              <a:t>, </a:t>
            </a:r>
            <a:r>
              <a:rPr lang="es-AR" sz="2400" dirty="0" err="1" smtClean="0"/>
              <a:t>ActivAdmin</a:t>
            </a:r>
            <a:r>
              <a:rPr lang="es-AR" sz="2400" dirty="0" smtClean="0"/>
              <a:t>, </a:t>
            </a:r>
            <a:r>
              <a:rPr lang="es-AR" sz="2400" dirty="0" err="1" smtClean="0"/>
              <a:t>Jquery</a:t>
            </a:r>
            <a:r>
              <a:rPr lang="es-AR" sz="2400" dirty="0" smtClean="0"/>
              <a:t>, Ajax,  </a:t>
            </a:r>
            <a:r>
              <a:rPr lang="es-AR" sz="2400" dirty="0" err="1" smtClean="0"/>
              <a:t>CanCanCan</a:t>
            </a:r>
            <a:r>
              <a:rPr lang="es-AR" sz="2400" dirty="0" smtClean="0"/>
              <a:t>, </a:t>
            </a:r>
            <a:r>
              <a:rPr lang="es-AR" sz="2400" dirty="0" err="1" smtClean="0"/>
              <a:t>Omiauth</a:t>
            </a:r>
            <a:r>
              <a:rPr lang="es-AR" sz="2400" dirty="0" smtClean="0"/>
              <a:t>,  </a:t>
            </a:r>
            <a:r>
              <a:rPr lang="es-AR" sz="2400" dirty="0" err="1" smtClean="0"/>
              <a:t>ActionCable</a:t>
            </a:r>
            <a:r>
              <a:rPr lang="es-AR" sz="2400" dirty="0" smtClean="0"/>
              <a:t>.</a:t>
            </a:r>
          </a:p>
          <a:p>
            <a:r>
              <a:rPr lang="es-AR" sz="2400" dirty="0" err="1" smtClean="0"/>
              <a:t>Heroku</a:t>
            </a:r>
            <a:r>
              <a:rPr lang="es-AR" sz="2400" dirty="0" smtClean="0"/>
              <a:t>, </a:t>
            </a:r>
            <a:r>
              <a:rPr lang="es-AR" sz="2400" dirty="0" err="1" smtClean="0"/>
              <a:t>Git</a:t>
            </a:r>
            <a:r>
              <a:rPr lang="es-AR" sz="2400" dirty="0" smtClean="0"/>
              <a:t>, PayPal,</a:t>
            </a:r>
          </a:p>
          <a:p>
            <a:r>
              <a:rPr lang="es-AR" sz="2400" dirty="0" err="1" smtClean="0"/>
              <a:t>Postgresql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5422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0 Título"/>
          <p:cNvSpPr txBox="1">
            <a:spLocks/>
          </p:cNvSpPr>
          <p:nvPr/>
        </p:nvSpPr>
        <p:spPr>
          <a:xfrm>
            <a:off x="0" y="1"/>
            <a:ext cx="9144000" cy="54868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3200" b="1" i="1" dirty="0" smtClean="0">
                <a:solidFill>
                  <a:srgbClr val="002060"/>
                </a:solidFill>
              </a:rPr>
              <a:t>Datos de Contacto</a:t>
            </a:r>
            <a:endParaRPr lang="es-CL" sz="1100" b="1" i="1" dirty="0">
              <a:solidFill>
                <a:srgbClr val="00206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" y="518155"/>
            <a:ext cx="2710880" cy="63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8 Imagen" descr="../LogoSinfond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" y="109571"/>
            <a:ext cx="2630994" cy="2344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89285"/>
              </p:ext>
            </p:extLst>
          </p:nvPr>
        </p:nvGraphicFramePr>
        <p:xfrm>
          <a:off x="2822951" y="1945758"/>
          <a:ext cx="6096000" cy="209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096622">
                <a:tc>
                  <a:txBody>
                    <a:bodyPr/>
                    <a:lstStyle/>
                    <a:p>
                      <a:endParaRPr lang="es-CL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Heraldo Huerta</a:t>
                      </a:r>
                    </a:p>
                    <a:p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Consultoría SAP</a:t>
                      </a:r>
                    </a:p>
                    <a:p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☏+56 995293730 </a:t>
                      </a:r>
                    </a:p>
                    <a:p>
                      <a:r>
                        <a:rPr lang="es-CL" sz="1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heraldo.huerta@fullsource.cl</a:t>
                      </a:r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_tradnl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_tradn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Marco Núñez</a:t>
                      </a:r>
                      <a:endParaRPr lang="es-CL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Ejecutivo Comercial</a:t>
                      </a:r>
                    </a:p>
                    <a:p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☏</a:t>
                      </a:r>
                      <a:r>
                        <a:rPr lang="es-ES_tradn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+56 979886993</a:t>
                      </a:r>
                    </a:p>
                    <a:p>
                      <a:r>
                        <a:rPr lang="es-ES_tradnl" sz="1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marco.nunez@fullsource.cl</a:t>
                      </a:r>
                      <a:r>
                        <a:rPr lang="es-ES_tradnl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CL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2850776" y="820271"/>
            <a:ext cx="601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Para mayor detalle de esta solución u otra necesidad a nivel técnico o funcional en SAP favor contactar a: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10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266</Words>
  <Application>Microsoft Office PowerPoint</Application>
  <PresentationFormat>Presentación en pantalla (4:3)</PresentationFormat>
  <Paragraphs>51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FullAcademy</vt:lpstr>
      <vt:lpstr>Objetivo de la Solución</vt:lpstr>
      <vt:lpstr>Presentación de PowerPoint</vt:lpstr>
      <vt:lpstr>Presentación de PowerPoint</vt:lpstr>
      <vt:lpstr>Presentación de PowerPoint</vt:lpstr>
      <vt:lpstr>Presentación de PowerPoint</vt:lpstr>
      <vt:lpstr>Conclusión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</dc:title>
  <dc:creator>Andres Becerra</dc:creator>
  <cp:lastModifiedBy>Heraldo Andrés Huerta Aravena</cp:lastModifiedBy>
  <cp:revision>39</cp:revision>
  <dcterms:modified xsi:type="dcterms:W3CDTF">2018-04-09T16:25:03Z</dcterms:modified>
</cp:coreProperties>
</file>