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35" r:id="rId4"/>
    <p:sldId id="413" r:id="rId5"/>
    <p:sldId id="415" r:id="rId6"/>
    <p:sldId id="420" r:id="rId7"/>
    <p:sldId id="423" r:id="rId8"/>
    <p:sldId id="416" r:id="rId9"/>
    <p:sldId id="414" r:id="rId10"/>
    <p:sldId id="418" r:id="rId11"/>
    <p:sldId id="419" r:id="rId12"/>
    <p:sldId id="421" r:id="rId13"/>
    <p:sldId id="417" r:id="rId14"/>
    <p:sldId id="422" r:id="rId15"/>
    <p:sldId id="426" r:id="rId16"/>
    <p:sldId id="435" r:id="rId17"/>
    <p:sldId id="436" r:id="rId18"/>
    <p:sldId id="424" r:id="rId19"/>
    <p:sldId id="427" r:id="rId20"/>
    <p:sldId id="428" r:id="rId21"/>
    <p:sldId id="429" r:id="rId22"/>
    <p:sldId id="430" r:id="rId23"/>
    <p:sldId id="432" r:id="rId24"/>
    <p:sldId id="431" r:id="rId25"/>
    <p:sldId id="433" r:id="rId26"/>
    <p:sldId id="434" r:id="rId27"/>
    <p:sldId id="437" r:id="rId28"/>
    <p:sldId id="438" r:id="rId29"/>
    <p:sldId id="446" r:id="rId30"/>
    <p:sldId id="439" r:id="rId31"/>
    <p:sldId id="440" r:id="rId32"/>
    <p:sldId id="442" r:id="rId33"/>
    <p:sldId id="441" r:id="rId34"/>
    <p:sldId id="443" r:id="rId35"/>
    <p:sldId id="444" r:id="rId36"/>
    <p:sldId id="445" r:id="rId37"/>
    <p:sldId id="447" r:id="rId38"/>
    <p:sldId id="448" r:id="rId39"/>
    <p:sldId id="449" r:id="rId40"/>
    <p:sldId id="450" r:id="rId41"/>
    <p:sldId id="451" r:id="rId42"/>
    <p:sldId id="259" r:id="rId4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31859C"/>
    <a:srgbClr val="17375E"/>
    <a:srgbClr val="16F096"/>
    <a:srgbClr val="DFE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118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86BF-908F-4422-B94B-EF6E2C58416C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D08C-1CF3-46E0-AC41-E94A7C435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3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6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27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248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92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65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41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246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488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nível do hardware, a virtualização mais comum é a de servidores. A virtualização de servidores consolida vários servidores físicos, em geral com processamento subutilizado, em um servidor físico com alto grau de utilização. Reduz a complexidade do gerenciamento, o espaço físico e o consumo de energia e refrigeração.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388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50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401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máquina virtual Java (JVM) é o exemplo mais marcante de virtualização ao nível da linguagem de programação.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599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910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1. Interface entre hardware e software para instruções de máquina invocadas por qualquer programa</a:t>
            </a:r>
          </a:p>
          <a:p>
            <a:endParaRPr lang="pt-BR" dirty="0" smtClean="0"/>
          </a:p>
          <a:p>
            <a:r>
              <a:rPr lang="pt-BR" dirty="0" smtClean="0"/>
              <a:t>2. Interface entre hardware e software para instruções de máquina invocadas por programas privilegiados (SO)</a:t>
            </a:r>
          </a:p>
          <a:p>
            <a:endParaRPr lang="pt-BR" dirty="0" smtClean="0"/>
          </a:p>
          <a:p>
            <a:r>
              <a:rPr lang="pt-BR" dirty="0" smtClean="0"/>
              <a:t>3. Interface de chamada de sistemas</a:t>
            </a:r>
          </a:p>
          <a:p>
            <a:endParaRPr lang="pt-BR" dirty="0" smtClean="0"/>
          </a:p>
          <a:p>
            <a:r>
              <a:rPr lang="pt-BR" dirty="0" smtClean="0"/>
              <a:t>4. Interface de chamadas de bibliotecas (API).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08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655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58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70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máquina virtual de processo permite que as aplicações desenvolvidas para o sistema B possam ser executadas sobre o sistema A, essa técnica de implementação permite emular o sistema operacional ou emular processadores. Normalmente a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máquina virtual de processo é também chamada emulação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82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83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monitores de máquinas virtuais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 Monitor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VMM) surgiram para resolver as desvantagens das máquinas virtuais de processo.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65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Os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hipervisores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permitem que os dispositivos físicos de Entrada e Saída sejam conhecidos e utilizados de forma mais eficiente, se comparados às máquinas virtuais de processo.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3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401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894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desvantagem da 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paravirtualização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a necessidade de o sistema operacional ter que sofrer modificações para saber que está sendo virtualizado, podendo gerar custos com adaptação e atualização ou limitações referentes à migração para um novo conjunto de hardware, por exemplo.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439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virtualização total, vale relembrar,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há necessidade de alteração do sistema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 outro lado o procedimento fica sujeito aos problemas já mencionados. Assim, a adoção de um modo ou outro depende de análises e testes que possam determinar qual é mais vantajoso para determinado serviço.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79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430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49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Uma das soluções mais difundidas de virtualização em container é o </a:t>
            </a:r>
            <a:r>
              <a:rPr lang="pt-BR" sz="1200" dirty="0" err="1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Docker</a:t>
            </a:r>
            <a:r>
              <a:rPr lang="pt-BR" sz="12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pt-BR" sz="1200" b="1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074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compararmos com a virtualização tradicional, uma aplicação sendo executada em um container demanda muito menos recursos, consumindo menos espaço em disco e com um nível de portabilidade difícil de ser alcançado por outras plataformas.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54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Este tipo de virtualização é empregado há décadas, porém ganhou renovado interesse a medida que sistemas distribuídos se tornaram mais comuns e complexos </a:t>
            </a:r>
          </a:p>
          <a:p>
            <a:endParaRPr lang="pt-BR" dirty="0" smtClean="0"/>
          </a:p>
          <a:p>
            <a:r>
              <a:rPr lang="pt-BR" b="1" dirty="0" smtClean="0"/>
              <a:t>QUAL O PAPEL DA VIRTUALIZAÇÃO NOS SISTEMAS DISTRIBUÍDOS?</a:t>
            </a:r>
          </a:p>
          <a:p>
            <a:endParaRPr lang="pt-BR" b="1" dirty="0" smtClean="0"/>
          </a:p>
          <a:p>
            <a:r>
              <a:rPr lang="pt-BR" dirty="0" smtClean="0"/>
              <a:t>Uma das propostas em SD é usar a virtualização para estender ou substituir uma interface existente para imitar o comportamento de outro sistema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03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4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das razões mais importantes para se introduzir a virtualização na década de 70 </a:t>
            </a:r>
          </a:p>
          <a:p>
            <a:endParaRPr lang="pt-BR" dirty="0" smtClean="0"/>
          </a:p>
          <a:p>
            <a:r>
              <a:rPr lang="pt-BR" dirty="0" smtClean="0"/>
              <a:t>Permitir que software herdado executasse em caros hardwares de mainframes </a:t>
            </a:r>
          </a:p>
          <a:p>
            <a:endParaRPr lang="pt-BR" dirty="0" smtClean="0"/>
          </a:p>
          <a:p>
            <a:r>
              <a:rPr lang="pt-BR" dirty="0" smtClean="0"/>
              <a:t>Os softwares incluíam aplicações e também os sistemas operacionais </a:t>
            </a:r>
          </a:p>
          <a:p>
            <a:endParaRPr lang="pt-BR" dirty="0" smtClean="0"/>
          </a:p>
          <a:p>
            <a:r>
              <a:rPr lang="pt-BR" dirty="0" smtClean="0"/>
              <a:t>A abordagem de software herdado foi aplicada com sucesso nos mainframes (IBM 370) que ofereciam uma máquina virtual com diferentes sistemas operacionais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24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4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6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considerarmos desde a época dos Mainframes até o estágio atual de tecnologia de servidores, um fator comum ao hardware é o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alto consumo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 possibilidade de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desperdício de capacidade de processamento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Nesse sentido, a virtualização é um conceito muito atrelado ao uso eficiente dos recursos computacionais.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D08C-1CF3-46E0-AC41-E94A7C435C9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32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9303-EFFD-40FB-A1B6-BB25866C13BD}" type="datetimeFigureOut">
              <a:rPr lang="pt-BR" smtClean="0"/>
              <a:pPr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8E0A-46D9-490C-AFD6-6CBADB78EB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História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1980 os microcomputadores e </a:t>
            </a:r>
            <a:r>
              <a:rPr lang="pt-BR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PC’s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ganharam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eficiência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Modelo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Cliente / Servidor, PCs e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Servidores surgem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entre 1980 / 1990 (padrão x86)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Adoção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 Windows e surgimento do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Linux consolida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x86 (1990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História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Depois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1990, a virtualização volta 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 estudada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; hoje está em primeiro plano</a:t>
            </a:r>
          </a:p>
        </p:txBody>
      </p:sp>
    </p:spTree>
    <p:extLst>
      <p:ext uri="{BB962C8B-B14F-4D97-AF65-F5344CB8AC3E}">
        <p14:creationId xmlns:p14="http://schemas.microsoft.com/office/powerpoint/2010/main" val="16231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99592" y="2067694"/>
            <a:ext cx="738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pt-BR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Objetivo</a:t>
            </a:r>
            <a:endParaRPr lang="pt-BR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Objetivo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 objetivo primordial e sempre presente quando falamos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virtualização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é a otimização e a economia de recursos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virtualização aproveita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ao máximo a capacidade do hardware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que muitas vezes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fica ociosa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determinados períodos do dia, da semana ou do mês.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Objetivo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1059582"/>
            <a:ext cx="4320480" cy="32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Objetivo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 objetivo principal da virtualização é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aumentar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produtividade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 infraestrutura, melhorar o gerenciamento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 ambiente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aumentar a segurança, diminuir a manutenção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 economizar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recursos humanos, físicos e financeiros.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Objetivo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Pode ajudar transportando as interfaces de softwares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 novas plataformas!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Novas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plataformas são capazes de executar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softwares existentes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anteriormente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Cada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aplicação executa em sua própria máquina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virtual, incluindo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bibliotecas e SO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relacionados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Objetivo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Proporciona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alto grau de portabilidade e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flexibilidade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portabilidade faz com que a virtualização seja um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importante mecanismo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 </a:t>
            </a:r>
            <a:r>
              <a:rPr lang="pt-BR" sz="2000" b="1" dirty="0" err="1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SDs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99592" y="2067694"/>
            <a:ext cx="738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Características</a:t>
            </a:r>
            <a:endParaRPr lang="pt-BR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Características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3074" name="Picture 2" descr="Virtualização e Consolidaçã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9"/>
          <a:stretch/>
        </p:blipFill>
        <p:spPr bwMode="auto">
          <a:xfrm>
            <a:off x="777149" y="1419622"/>
            <a:ext cx="344353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220685" y="1131590"/>
            <a:ext cx="4599787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MODELO ANTIGO: </a:t>
            </a:r>
            <a:endParaRPr lang="pt-BR" sz="2000" b="1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Apenas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 SO por máquina </a:t>
            </a:r>
            <a:endParaRPr lang="pt-BR" sz="2000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Aplicações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podem entrar em conflito </a:t>
            </a:r>
            <a:endParaRPr lang="pt-BR" sz="2000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 Hardware ligados</a:t>
            </a:r>
          </a:p>
        </p:txBody>
      </p:sp>
    </p:spTree>
    <p:extLst>
      <p:ext uri="{BB962C8B-B14F-4D97-AF65-F5344CB8AC3E}">
        <p14:creationId xmlns:p14="http://schemas.microsoft.com/office/powerpoint/2010/main" val="16625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4490454"/>
            <a:ext cx="7211144" cy="313544"/>
          </a:xfrm>
        </p:spPr>
        <p:txBody>
          <a:bodyPr>
            <a:noAutofit/>
          </a:bodyPr>
          <a:lstStyle/>
          <a:p>
            <a:pPr algn="l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Prof. Heraldo Gonçalves Lima Junior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905470"/>
            <a:ext cx="7571184" cy="339447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5400" b="1" dirty="0" smtClean="0">
                <a:solidFill>
                  <a:schemeClr val="accent5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</a:t>
            </a:r>
          </a:p>
          <a:p>
            <a:pPr>
              <a:spcBef>
                <a:spcPts val="1200"/>
              </a:spcBef>
              <a:buNone/>
            </a:pPr>
            <a:r>
              <a:rPr lang="pt-BR" sz="5400" b="1" dirty="0" smtClean="0">
                <a:solidFill>
                  <a:schemeClr val="accent5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Distribuídos</a:t>
            </a:r>
          </a:p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Virtualização</a:t>
            </a:r>
            <a:endParaRPr lang="pt-BR" sz="28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714958"/>
            <a:ext cx="3093398" cy="308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Características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220685" y="1131590"/>
            <a:ext cx="4599787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MODELO VIRTUAL: </a:t>
            </a:r>
            <a:endParaRPr lang="pt-BR" sz="2000" b="1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 hardwares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separados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Conjunto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SO + aplicações dentro das máquinas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virtuais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Isolamento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falhas</a:t>
            </a:r>
          </a:p>
        </p:txBody>
      </p:sp>
      <p:pic>
        <p:nvPicPr>
          <p:cNvPr id="8" name="Picture 2" descr="Virtualização e Consolidaçã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4" r="8562"/>
          <a:stretch/>
        </p:blipFill>
        <p:spPr bwMode="auto">
          <a:xfrm>
            <a:off x="1115616" y="1323020"/>
            <a:ext cx="295232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Características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220685" y="1131590"/>
            <a:ext cx="4599787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MODELO VIRTUAL: </a:t>
            </a:r>
            <a:endParaRPr lang="pt-BR" sz="2000" b="1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Flexibilidade na escolha de 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SO’s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para cada aplicação </a:t>
            </a:r>
            <a:endParaRPr lang="pt-BR" sz="2000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HARDWARE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idêntico para cada máquina (clone)</a:t>
            </a:r>
          </a:p>
        </p:txBody>
      </p:sp>
      <p:pic>
        <p:nvPicPr>
          <p:cNvPr id="8" name="Picture 2" descr="Virtualização e Consolidaçã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4" r="8562"/>
          <a:stretch/>
        </p:blipFill>
        <p:spPr bwMode="auto">
          <a:xfrm>
            <a:off x="1115616" y="1323020"/>
            <a:ext cx="295232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4.1. Características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3879793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IBM define uma máquina virtual como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uma cópia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totalmente protegida e isolada de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 sistema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físico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146" name="Picture 2" descr="Virtualização – VMWare e Xen - Diego Macêd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91" y="1307177"/>
            <a:ext cx="2835963" cy="28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4.2. Categorias de 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As soluções de virtualização podem ser classificadas em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três categorias: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Nível do hardware: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camada de virtualização é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posta diretamente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sobre a máquina física e a apresenta às camadas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superiores como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uma abstração do hardware, mas guardando similaridade com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 hardware original.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4.2. Categorias de 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Nível do sistema operacional: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essa estratégia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virtualização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insere a camada de virtualização entre o sistema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operacional e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as aplicações. Ela permite a criação de partições lógicas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que aparentam máquinas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isoladas, mas compartilham o mesmo sistema operacional.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4.2. Categorias de 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Nível da linguagem de programação: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camada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virtualização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é executada sobre o sistema operacional da plataforma.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É estabelecida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uma máquina abstrata sobre a qual executa uma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aplicação desenvolvida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uma aplicação de alto nível.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 Arquiteturas de 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Existem vários modos pelos quais a virtualização pode ser realizada na prática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melhor entender, é importante perceber que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existem quatro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tipos diferentes de interfaces em quatro níveis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distintos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 Arquiteturas de 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275606"/>
            <a:ext cx="7136603" cy="30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 Arquiteturas de 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pt-BR" sz="24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essência da virtualização é copiar o </a:t>
            </a:r>
            <a:r>
              <a:rPr lang="pt-BR" sz="24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comportamento destas </a:t>
            </a:r>
            <a:r>
              <a:rPr lang="pt-BR" sz="24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interfaces (instruções de máquina, chamadas </a:t>
            </a:r>
            <a:r>
              <a:rPr lang="pt-BR" sz="24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sistema</a:t>
            </a:r>
            <a:r>
              <a:rPr lang="pt-BR" sz="24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funções de biblioteca</a:t>
            </a:r>
            <a:r>
              <a:rPr lang="pt-BR" sz="24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virtualização pode ocorrer de dois modos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Máquina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virtual de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processo e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Monitor de máquina virtual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 Arquiteturas de 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790" y="1203598"/>
            <a:ext cx="7448500" cy="32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99592" y="2067694"/>
            <a:ext cx="738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Introdução</a:t>
            </a:r>
            <a:endParaRPr lang="pt-BR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4.3.1. Maquina Virtual de Processo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seus primórdios, a virtualização inicialmente utilizava 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conceito de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máquina virtual de processo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que nada mais é que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uma aplicação que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executa sobre um sistema operacional A e emula o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comportamento de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 sistema operacional B.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4.3.1. Maquina Virtual de Processo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552" y="1131590"/>
            <a:ext cx="4752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4.3.1. Maquina Virtual de Processo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As desvantagens dessa técnica são basicamente duas: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desperdiça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capacidade do hardware;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piora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 desempenho, já que há uma tradução de um sistema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outro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4.3.2</a:t>
            </a:r>
            <a:r>
              <a:rPr lang="pt-BR" sz="2800" b="1" dirty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Monitor de Máquina Virtual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Também conhecidos como </a:t>
            </a:r>
            <a:r>
              <a:rPr lang="pt-BR" sz="2000" b="1" dirty="0" err="1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hipervisores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</a:t>
            </a:r>
            <a:r>
              <a:rPr lang="pt-BR" sz="2000" b="1" dirty="0" err="1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hypervisors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os monitores de máquinas virtuais são implementados como uma camada de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entre o hardware e o sistema operacional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e oferecem uma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máquina virtual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 o Sistema Operacional (SO).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4.3.2</a:t>
            </a:r>
            <a:r>
              <a:rPr lang="pt-BR" sz="2800" b="1" dirty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Monitor de Máquina Virtual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302" y="1131590"/>
            <a:ext cx="49434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4.4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Técnicas de 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776822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Basicamente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os 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hipervisores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podem utilizar duas técnicas: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virtualização total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ou </a:t>
            </a:r>
            <a:r>
              <a:rPr lang="pt-BR" sz="2000" b="1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paravirtualização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4.4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.1. </a:t>
            </a:r>
            <a:r>
              <a:rPr lang="pt-BR" sz="2800" b="1" dirty="0" err="1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Paravirtualização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4527865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 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paravirtualização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 sistema operacional hóspede precisar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 modificado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endParaRPr lang="pt-BR" sz="2000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 operacional do hóspede roda em uma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máquina virtual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similar ao hardware físico, mas não equivalente.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2290" name="Picture 2" descr="Virtualização completa e paravirtualização - Portal GST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6"/>
          <a:stretch/>
        </p:blipFill>
        <p:spPr bwMode="auto">
          <a:xfrm>
            <a:off x="5719808" y="821499"/>
            <a:ext cx="2816951" cy="35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8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4.4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.2. Virtualização total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8" y="1131590"/>
            <a:ext cx="4752422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 virtualização total o sistema operacional hóspede não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precisa ser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modificado para executar sob o 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hipervisor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Essa é 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diferença essencial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entre os tipos de 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hipervisores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Picture 2" descr="Virtualização completa e paravirtualização - Portal GST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8"/>
          <a:stretch/>
        </p:blipFill>
        <p:spPr bwMode="auto">
          <a:xfrm>
            <a:off x="6071128" y="796524"/>
            <a:ext cx="2722506" cy="35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4.4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.2. Virtualização total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8" y="1131590"/>
            <a:ext cx="7768224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 virtualização total,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 sistema operacional do hóspede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trabalha como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 de fato houvesse uma máquina física inteiramente a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sua disposição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endParaRPr lang="pt-BR" sz="2000" dirty="0" smtClean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Dessa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forma, o sistema não precisa sofrer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nenhuma adaptação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 trabalha como se não houvesse virtualização ali.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4.4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.3. Virtualização baseada em containers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8" y="1131590"/>
            <a:ext cx="4527864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Um container é uma forma de virtualização no nível do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 operacional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um ambiente totalmente isolado, simulando um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 independente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 mesmo host.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7650" name="Picture 2" descr="Docker e Containers. Muitos desenvolvedores sabem o quanto o… | by Marcio H  | Tecnologia e afins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1962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1.1. Motivação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5679993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Threads e processos podem ser vistos como um modo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fazer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mais coisas ao mesmo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tempo.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Permitem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construir porções de programas que parecem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 executados simultaneamente.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4.4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.3. Virtualização baseada em containers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8" y="1131590"/>
            <a:ext cx="7768224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virtualização baseada em 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conteineres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ou virtualização a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nível de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 operacional utiliza uma camada para as chamadas do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 (system </a:t>
            </a:r>
            <a:r>
              <a:rPr lang="pt-BR" sz="2000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calls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), o que permite o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isolamento entre o sistema hospedeiro e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máquina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virtual. O principal benefício da virtualização baseada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containers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é a performance nativa do sistema. 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4.4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.3. Virtualização baseada em containers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25602" name="Picture 2" descr="Virtualização x Container - Função Sistem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08" y="1203598"/>
            <a:ext cx="6186264" cy="308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31591"/>
            <a:ext cx="8229600" cy="208823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pt-BR" sz="66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Obrigado!</a:t>
            </a:r>
          </a:p>
          <a:p>
            <a:pPr algn="ctr">
              <a:buNone/>
            </a:pPr>
            <a:r>
              <a:rPr lang="pt-BR" sz="6600" b="1" dirty="0" err="1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Vlw</a:t>
            </a:r>
            <a:r>
              <a:rPr lang="pt-BR" sz="66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! </a:t>
            </a:r>
            <a:r>
              <a:rPr lang="pt-BR" sz="6600" b="1" dirty="0" err="1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Flw</a:t>
            </a:r>
            <a:r>
              <a:rPr lang="pt-BR" sz="66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!</a:t>
            </a:r>
            <a:endParaRPr lang="pt-BR" sz="66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1.1. Motivação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4671881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um computador </a:t>
            </a:r>
            <a:r>
              <a:rPr lang="pt-BR" sz="2000" b="1" dirty="0" err="1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monoprocessador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execução simultânea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é uma </a:t>
            </a: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ilusão.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ilusão de paralelismo é dada pelo chaveamento rápido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entre threads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processos.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26" name="Picture 2" descr="나만의 백과사전 - 스레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0"/>
          <a:stretch/>
        </p:blipFill>
        <p:spPr bwMode="auto">
          <a:xfrm>
            <a:off x="5852587" y="1131590"/>
            <a:ext cx="2829885" cy="31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0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1.1. Motivação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4671881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ideia de ter uma única CPU e ser capaz de fingir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que existem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mais delas pode ser estendida para outros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recursos.</a:t>
            </a:r>
            <a:endParaRPr lang="pt-BR" sz="2000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b="1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VIRTUALIZAÇÃO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RECURSOS</a:t>
            </a:r>
            <a:endParaRPr lang="pt-BR" sz="2000" b="1" dirty="0">
              <a:solidFill>
                <a:schemeClr val="accent3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624" y="1171165"/>
            <a:ext cx="2467352" cy="28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1.1. Motivação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435" y="1419622"/>
            <a:ext cx="7101210" cy="24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99592" y="2067694"/>
            <a:ext cx="738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História</a:t>
            </a:r>
            <a:endParaRPr lang="pt-BR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4515966"/>
            <a:ext cx="6821352" cy="313544"/>
          </a:xfrm>
        </p:spPr>
        <p:txBody>
          <a:bodyPr>
            <a:noAutofit/>
          </a:bodyPr>
          <a:lstStyle/>
          <a:p>
            <a:pPr algn="l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Sistemas Distribuídos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SertãoPE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Campus Salgueiro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5486"/>
            <a:ext cx="7776864" cy="1224136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2.1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pt-BR" sz="2800" b="1" dirty="0" smtClean="0">
                <a:solidFill>
                  <a:srgbClr val="31859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História</a:t>
            </a:r>
            <a:endParaRPr lang="pt-BR" sz="2800" b="1" dirty="0" smtClean="0">
              <a:solidFill>
                <a:srgbClr val="31859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149" cy="51435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52247" y="1131590"/>
            <a:ext cx="4815897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Origem na Virtualização de Mainframes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IBM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1960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Executar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várias aplicações e processos ao 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mesmo tempo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Otimização 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recursos</a:t>
            </a:r>
          </a:p>
        </p:txBody>
      </p:sp>
      <p:pic>
        <p:nvPicPr>
          <p:cNvPr id="2050" name="Picture 2" descr="Virtualização de servido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616" y="1563638"/>
            <a:ext cx="3186856" cy="19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17857</TotalTime>
  <Words>1849</Words>
  <Application>Microsoft Office PowerPoint</Application>
  <PresentationFormat>Apresentação na tela (16:9)</PresentationFormat>
  <Paragraphs>201</Paragraphs>
  <Slides>42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Open Sans</vt:lpstr>
      <vt:lpstr>Tema do Office</vt:lpstr>
      <vt:lpstr>Apresentação do PowerPoint</vt:lpstr>
      <vt:lpstr>Prof. Heraldo Gonçalves Lima Junior</vt:lpstr>
      <vt:lpstr>Apresentação do PowerPoint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Apresentação do PowerPoint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Apresentação do PowerPoint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Apresentação do PowerPoint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Sistemas Distribuídos – IF SertãoPE Campus Salgueiro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miro.borges</dc:creator>
  <cp:lastModifiedBy>Heraldo Jr</cp:lastModifiedBy>
  <cp:revision>362</cp:revision>
  <dcterms:created xsi:type="dcterms:W3CDTF">2015-01-19T19:16:38Z</dcterms:created>
  <dcterms:modified xsi:type="dcterms:W3CDTF">2021-12-16T17:06:29Z</dcterms:modified>
</cp:coreProperties>
</file>