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0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86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6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1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2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3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65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1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9CF-BE07-41A1-AD3E-EE78B8BC4E6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DADE-AE91-4802-8974-C4FA8F6D3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smtClean="0">
                <a:solidFill>
                  <a:srgbClr val="FFFFFF"/>
                </a:solidFill>
              </a:rPr>
              <a:t>Sporty Presentation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>
                <a:solidFill>
                  <a:srgbClr val="FFFFFF"/>
                </a:solidFill>
              </a:rPr>
              <a:t>Your Name</a:t>
            </a:r>
            <a:endParaRPr lang="en-I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9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FFFFFF"/>
                </a:solidFill>
              </a:rPr>
              <a:t>Content Slide 1</a:t>
            </a:r>
            <a:endParaRPr lang="en-IN" sz="320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6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FFFFFF"/>
                </a:solidFill>
              </a:rPr>
              <a:t>Content Slide 2</a:t>
            </a:r>
            <a:endParaRPr lang="en-IN" sz="320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8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FFFFFF"/>
                </a:solidFill>
              </a:rPr>
              <a:t>Content Slide 3</a:t>
            </a:r>
            <a:endParaRPr lang="en-IN" sz="320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2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FFFFFF"/>
                </a:solidFill>
              </a:rPr>
              <a:t>Content Slide 4</a:t>
            </a:r>
            <a:endParaRPr lang="en-IN" sz="320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5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Sporty Presentation</vt:lpstr>
      <vt:lpstr>Content Slide 1</vt:lpstr>
      <vt:lpstr>Content Slide 2</vt:lpstr>
      <vt:lpstr>Content Slide 3</vt:lpstr>
      <vt:lpstr>Content 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Sporty Presentation</dc:title>
  <dc:creator>CFI course exceln sheet </dc:creator>
  <cp:lastModifiedBy>CFI course exceln sheet </cp:lastModifiedBy>
  <cp:revision>1</cp:revision>
  <dcterms:created xsi:type="dcterms:W3CDTF">2023-08-21T14:23:51Z</dcterms:created>
  <dcterms:modified xsi:type="dcterms:W3CDTF">2023-08-21T14:23:51Z</dcterms:modified>
</cp:coreProperties>
</file>