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CC0-33CC-49E0-A950-0DD68E547AF1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89DD-43EB-4EC4-9510-344F31008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07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CC0-33CC-49E0-A950-0DD68E547AF1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89DD-43EB-4EC4-9510-344F31008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7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CC0-33CC-49E0-A950-0DD68E547AF1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89DD-43EB-4EC4-9510-344F31008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238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CC0-33CC-49E0-A950-0DD68E547AF1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89DD-43EB-4EC4-9510-344F31008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44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CC0-33CC-49E0-A950-0DD68E547AF1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89DD-43EB-4EC4-9510-344F31008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6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CC0-33CC-49E0-A950-0DD68E547AF1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89DD-43EB-4EC4-9510-344F31008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3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CC0-33CC-49E0-A950-0DD68E547AF1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89DD-43EB-4EC4-9510-344F31008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56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CC0-33CC-49E0-A950-0DD68E547AF1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89DD-43EB-4EC4-9510-344F31008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69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CC0-33CC-49E0-A950-0DD68E547AF1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89DD-43EB-4EC4-9510-344F31008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6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CC0-33CC-49E0-A950-0DD68E547AF1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89DD-43EB-4EC4-9510-344F31008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3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CC0-33CC-49E0-A950-0DD68E547AF1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89DD-43EB-4EC4-9510-344F31008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CC0-33CC-49E0-A950-0DD68E547AF1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89DD-43EB-4EC4-9510-344F31008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07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67CC0-33CC-49E0-A950-0DD68E547AF1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B89DD-43EB-4EC4-9510-344F31008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23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mtClean="0">
                <a:solidFill>
                  <a:srgbClr val="003366"/>
                </a:solidFill>
              </a:rPr>
              <a:t>Welcome to VESIT Sports Council</a:t>
            </a:r>
            <a:endParaRPr lang="en-IN" sz="320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400" smtClean="0"/>
              <a:t>Induction of FE Students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9278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smtClean="0">
                <a:solidFill>
                  <a:srgbClr val="003366"/>
                </a:solidFill>
              </a:rPr>
              <a:t>Upcoming Events</a:t>
            </a:r>
            <a:endParaRPr lang="en-IN" sz="320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400" smtClean="0"/>
              <a:t>Upcoming Sports Events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410607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smtClean="0">
                <a:solidFill>
                  <a:srgbClr val="003366"/>
                </a:solidFill>
              </a:rPr>
              <a:t>Testimonials</a:t>
            </a:r>
            <a:endParaRPr lang="en-IN" sz="320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400" smtClean="0"/>
              <a:t>Members Share Their Experiences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83081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smtClean="0">
                <a:solidFill>
                  <a:srgbClr val="003366"/>
                </a:solidFill>
              </a:rPr>
              <a:t>Contact Information</a:t>
            </a:r>
            <a:endParaRPr lang="en-IN" sz="320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Contact Us for More Information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588981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smtClean="0">
                <a:solidFill>
                  <a:srgbClr val="003366"/>
                </a:solidFill>
              </a:rPr>
              <a:t>Q&amp;A Session</a:t>
            </a:r>
            <a:endParaRPr lang="en-IN" sz="320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400" smtClean="0"/>
              <a:t>Your Questions, Our Answers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861698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smtClean="0">
                <a:solidFill>
                  <a:srgbClr val="003366"/>
                </a:solidFill>
              </a:rPr>
              <a:t>Thank You</a:t>
            </a:r>
            <a:endParaRPr lang="en-IN" sz="320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400" smtClean="0"/>
              <a:t>For Your Attention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290586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smtClean="0">
                <a:solidFill>
                  <a:srgbClr val="003366"/>
                </a:solidFill>
              </a:rPr>
              <a:t>Closing Remarks</a:t>
            </a:r>
            <a:endParaRPr lang="en-IN" sz="320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400" smtClean="0"/>
              <a:t>Stay Active and Engaged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800336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smtClean="0">
                <a:solidFill>
                  <a:srgbClr val="003366"/>
                </a:solidFill>
              </a:rPr>
              <a:t>Join Us Today</a:t>
            </a:r>
            <a:endParaRPr lang="en-IN" sz="320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400" smtClean="0"/>
              <a:t>Follow Us for Updates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4529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smtClean="0">
                <a:solidFill>
                  <a:srgbClr val="003366"/>
                </a:solidFill>
              </a:rPr>
              <a:t>Introduction to VESIT</a:t>
            </a:r>
            <a:endParaRPr lang="en-IN" sz="320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VESIT's Commitment to Sports and Fitness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49355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mtClean="0">
                <a:solidFill>
                  <a:srgbClr val="003366"/>
                </a:solidFill>
              </a:rPr>
              <a:t>What is the Sports Council?</a:t>
            </a:r>
            <a:endParaRPr lang="en-IN" sz="320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400" smtClean="0"/>
              <a:t>Initiatives and Impact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91019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smtClean="0">
                <a:solidFill>
                  <a:srgbClr val="003366"/>
                </a:solidFill>
              </a:rPr>
              <a:t>Meet the Council</a:t>
            </a:r>
            <a:endParaRPr lang="en-IN" sz="320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400" smtClean="0"/>
              <a:t>Meet Our Council Members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12120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smtClean="0">
                <a:solidFill>
                  <a:srgbClr val="003366"/>
                </a:solidFill>
              </a:rPr>
              <a:t>Benefits of Joining</a:t>
            </a:r>
            <a:endParaRPr lang="en-IN" sz="320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Skill Development, Leadership, and Community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49986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smtClean="0">
                <a:solidFill>
                  <a:srgbClr val="003366"/>
                </a:solidFill>
              </a:rPr>
              <a:t>Achievements</a:t>
            </a:r>
            <a:endParaRPr lang="en-IN" sz="320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400" smtClean="0"/>
              <a:t>Our Proud Achievements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25994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smtClean="0">
                <a:solidFill>
                  <a:srgbClr val="003366"/>
                </a:solidFill>
              </a:rPr>
              <a:t>Sports Offered</a:t>
            </a:r>
            <a:endParaRPr lang="en-IN" sz="320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400" smtClean="0"/>
              <a:t>Sports and Facilities Offered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53976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smtClean="0">
                <a:solidFill>
                  <a:srgbClr val="003366"/>
                </a:solidFill>
              </a:rPr>
              <a:t>How to Get Involved</a:t>
            </a:r>
            <a:endParaRPr lang="en-IN" sz="320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400" smtClean="0"/>
              <a:t>Joining the Sports Council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29973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smtClean="0">
                <a:solidFill>
                  <a:srgbClr val="003366"/>
                </a:solidFill>
              </a:rPr>
              <a:t>Expectations from Members</a:t>
            </a:r>
            <a:endParaRPr lang="en-IN" sz="320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Expectations for Commitment and Sportsmanship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51987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Welcome to VESIT Sports Council</vt:lpstr>
      <vt:lpstr>Introduction to VESIT</vt:lpstr>
      <vt:lpstr>What is the Sports Council?</vt:lpstr>
      <vt:lpstr>Meet the Council</vt:lpstr>
      <vt:lpstr>Benefits of Joining</vt:lpstr>
      <vt:lpstr>Achievements</vt:lpstr>
      <vt:lpstr>Sports Offered</vt:lpstr>
      <vt:lpstr>How to Get Involved</vt:lpstr>
      <vt:lpstr>Expectations from Members</vt:lpstr>
      <vt:lpstr>Upcoming Events</vt:lpstr>
      <vt:lpstr>Testimonials</vt:lpstr>
      <vt:lpstr>Contact Information</vt:lpstr>
      <vt:lpstr>Q&amp;A Session</vt:lpstr>
      <vt:lpstr>Thank You</vt:lpstr>
      <vt:lpstr>Closing Remarks</vt:lpstr>
      <vt:lpstr>Join Us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VESIT Sports Council</dc:title>
  <dc:creator>CFI course exceln sheet </dc:creator>
  <cp:lastModifiedBy>CFI course exceln sheet </cp:lastModifiedBy>
  <cp:revision>1</cp:revision>
  <dcterms:created xsi:type="dcterms:W3CDTF">2023-08-21T16:20:27Z</dcterms:created>
  <dcterms:modified xsi:type="dcterms:W3CDTF">2023-08-21T16:20:27Z</dcterms:modified>
</cp:coreProperties>
</file>