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7" r:id="rId7"/>
    <p:sldId id="275" r:id="rId8"/>
    <p:sldId id="276" r:id="rId9"/>
    <p:sldId id="277" r:id="rId10"/>
    <p:sldId id="278" r:id="rId11"/>
    <p:sldId id="279" r:id="rId12"/>
    <p:sldId id="269" r:id="rId13"/>
    <p:sldId id="264" r:id="rId14"/>
    <p:sldId id="263" r:id="rId15"/>
    <p:sldId id="280" r:id="rId16"/>
    <p:sldId id="268" r:id="rId17"/>
    <p:sldId id="271" r:id="rId18"/>
    <p:sldId id="266"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0A0D"/>
    <a:srgbClr val="FA1D20"/>
    <a:srgbClr val="F331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8604F-3559-BA93-4819-CCEEB4F3BB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5765B2-965E-C242-FDF1-C987FA6DF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A1B8F6-E125-DD0E-0648-F25AD3A19FA6}"/>
              </a:ext>
            </a:extLst>
          </p:cNvPr>
          <p:cNvSpPr>
            <a:spLocks noGrp="1"/>
          </p:cNvSpPr>
          <p:nvPr>
            <p:ph type="dt" sz="half" idx="10"/>
          </p:nvPr>
        </p:nvSpPr>
        <p:spPr/>
        <p:txBody>
          <a:bodyPr/>
          <a:lstStyle/>
          <a:p>
            <a:fld id="{0201A8BE-87AB-424E-9FA2-95F5E99B398E}" type="datetimeFigureOut">
              <a:rPr lang="en-IN" smtClean="0"/>
              <a:t>22-08-2023</a:t>
            </a:fld>
            <a:endParaRPr lang="en-IN"/>
          </a:p>
        </p:txBody>
      </p:sp>
      <p:sp>
        <p:nvSpPr>
          <p:cNvPr id="5" name="Footer Placeholder 4">
            <a:extLst>
              <a:ext uri="{FF2B5EF4-FFF2-40B4-BE49-F238E27FC236}">
                <a16:creationId xmlns:a16="http://schemas.microsoft.com/office/drawing/2014/main" id="{70BE664F-43EE-2230-DD42-A5052EB5A1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3B8A7C-34B0-9B81-3AFB-66FC1F872317}"/>
              </a:ext>
            </a:extLst>
          </p:cNvPr>
          <p:cNvSpPr>
            <a:spLocks noGrp="1"/>
          </p:cNvSpPr>
          <p:nvPr>
            <p:ph type="sldNum" sz="quarter" idx="12"/>
          </p:nvPr>
        </p:nvSpPr>
        <p:spPr/>
        <p:txBody>
          <a:bodyPr/>
          <a:lstStyle/>
          <a:p>
            <a:fld id="{B4AF88FF-B4FE-40B9-97C2-90613EB35F52}" type="slidenum">
              <a:rPr lang="en-IN" smtClean="0"/>
              <a:t>‹#›</a:t>
            </a:fld>
            <a:endParaRPr lang="en-IN"/>
          </a:p>
        </p:txBody>
      </p:sp>
    </p:spTree>
    <p:extLst>
      <p:ext uri="{BB962C8B-B14F-4D97-AF65-F5344CB8AC3E}">
        <p14:creationId xmlns:p14="http://schemas.microsoft.com/office/powerpoint/2010/main" val="130931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B7FA-9341-9736-6CFB-702458EB86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46C3E9-59F5-78FB-304D-35B1AD6D58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DA4F01-FC56-6423-B8B5-86BACF3F0247}"/>
              </a:ext>
            </a:extLst>
          </p:cNvPr>
          <p:cNvSpPr>
            <a:spLocks noGrp="1"/>
          </p:cNvSpPr>
          <p:nvPr>
            <p:ph type="dt" sz="half" idx="10"/>
          </p:nvPr>
        </p:nvSpPr>
        <p:spPr/>
        <p:txBody>
          <a:bodyPr/>
          <a:lstStyle/>
          <a:p>
            <a:fld id="{0201A8BE-87AB-424E-9FA2-95F5E99B398E}" type="datetimeFigureOut">
              <a:rPr lang="en-IN" smtClean="0"/>
              <a:t>22-08-2023</a:t>
            </a:fld>
            <a:endParaRPr lang="en-IN"/>
          </a:p>
        </p:txBody>
      </p:sp>
      <p:sp>
        <p:nvSpPr>
          <p:cNvPr id="5" name="Footer Placeholder 4">
            <a:extLst>
              <a:ext uri="{FF2B5EF4-FFF2-40B4-BE49-F238E27FC236}">
                <a16:creationId xmlns:a16="http://schemas.microsoft.com/office/drawing/2014/main" id="{531CAA5E-1E61-4AB6-8D5F-D2AB3E65A1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1AD4DF-E6F7-F4EC-2725-B1849151676D}"/>
              </a:ext>
            </a:extLst>
          </p:cNvPr>
          <p:cNvSpPr>
            <a:spLocks noGrp="1"/>
          </p:cNvSpPr>
          <p:nvPr>
            <p:ph type="sldNum" sz="quarter" idx="12"/>
          </p:nvPr>
        </p:nvSpPr>
        <p:spPr/>
        <p:txBody>
          <a:bodyPr/>
          <a:lstStyle/>
          <a:p>
            <a:fld id="{B4AF88FF-B4FE-40B9-97C2-90613EB35F52}" type="slidenum">
              <a:rPr lang="en-IN" smtClean="0"/>
              <a:t>‹#›</a:t>
            </a:fld>
            <a:endParaRPr lang="en-IN"/>
          </a:p>
        </p:txBody>
      </p:sp>
    </p:spTree>
    <p:extLst>
      <p:ext uri="{BB962C8B-B14F-4D97-AF65-F5344CB8AC3E}">
        <p14:creationId xmlns:p14="http://schemas.microsoft.com/office/powerpoint/2010/main" val="324488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7B0B6B-D15B-34B1-1A9A-4D9AA51227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99A708-94CA-038B-9F97-F2912F17F2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8E4B23-41FB-7640-C5F2-E710FD6259EF}"/>
              </a:ext>
            </a:extLst>
          </p:cNvPr>
          <p:cNvSpPr>
            <a:spLocks noGrp="1"/>
          </p:cNvSpPr>
          <p:nvPr>
            <p:ph type="dt" sz="half" idx="10"/>
          </p:nvPr>
        </p:nvSpPr>
        <p:spPr/>
        <p:txBody>
          <a:bodyPr/>
          <a:lstStyle/>
          <a:p>
            <a:fld id="{0201A8BE-87AB-424E-9FA2-95F5E99B398E}" type="datetimeFigureOut">
              <a:rPr lang="en-IN" smtClean="0"/>
              <a:t>22-08-2023</a:t>
            </a:fld>
            <a:endParaRPr lang="en-IN"/>
          </a:p>
        </p:txBody>
      </p:sp>
      <p:sp>
        <p:nvSpPr>
          <p:cNvPr id="5" name="Footer Placeholder 4">
            <a:extLst>
              <a:ext uri="{FF2B5EF4-FFF2-40B4-BE49-F238E27FC236}">
                <a16:creationId xmlns:a16="http://schemas.microsoft.com/office/drawing/2014/main" id="{EDBC5280-76DA-1173-6B90-1574869F1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8FAC9D-1565-2288-BD08-FC4FD89EDBFB}"/>
              </a:ext>
            </a:extLst>
          </p:cNvPr>
          <p:cNvSpPr>
            <a:spLocks noGrp="1"/>
          </p:cNvSpPr>
          <p:nvPr>
            <p:ph type="sldNum" sz="quarter" idx="12"/>
          </p:nvPr>
        </p:nvSpPr>
        <p:spPr/>
        <p:txBody>
          <a:bodyPr/>
          <a:lstStyle/>
          <a:p>
            <a:fld id="{B4AF88FF-B4FE-40B9-97C2-90613EB35F52}" type="slidenum">
              <a:rPr lang="en-IN" smtClean="0"/>
              <a:t>‹#›</a:t>
            </a:fld>
            <a:endParaRPr lang="en-IN"/>
          </a:p>
        </p:txBody>
      </p:sp>
    </p:spTree>
    <p:extLst>
      <p:ext uri="{BB962C8B-B14F-4D97-AF65-F5344CB8AC3E}">
        <p14:creationId xmlns:p14="http://schemas.microsoft.com/office/powerpoint/2010/main" val="64156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D8CB3-38A4-04EE-3303-DF2D800E8C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682E0A-0988-CD0D-7E29-070E928E41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783F53-350D-2316-9EDC-EE5A70D9B088}"/>
              </a:ext>
            </a:extLst>
          </p:cNvPr>
          <p:cNvSpPr>
            <a:spLocks noGrp="1"/>
          </p:cNvSpPr>
          <p:nvPr>
            <p:ph type="dt" sz="half" idx="10"/>
          </p:nvPr>
        </p:nvSpPr>
        <p:spPr/>
        <p:txBody>
          <a:bodyPr/>
          <a:lstStyle/>
          <a:p>
            <a:fld id="{0201A8BE-87AB-424E-9FA2-95F5E99B398E}" type="datetimeFigureOut">
              <a:rPr lang="en-IN" smtClean="0"/>
              <a:t>22-08-2023</a:t>
            </a:fld>
            <a:endParaRPr lang="en-IN"/>
          </a:p>
        </p:txBody>
      </p:sp>
      <p:sp>
        <p:nvSpPr>
          <p:cNvPr id="5" name="Footer Placeholder 4">
            <a:extLst>
              <a:ext uri="{FF2B5EF4-FFF2-40B4-BE49-F238E27FC236}">
                <a16:creationId xmlns:a16="http://schemas.microsoft.com/office/drawing/2014/main" id="{FE230FC9-53D1-EE21-8AF7-304489D6F2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64CF14-2E83-CAE4-FBBE-DBA585D01561}"/>
              </a:ext>
            </a:extLst>
          </p:cNvPr>
          <p:cNvSpPr>
            <a:spLocks noGrp="1"/>
          </p:cNvSpPr>
          <p:nvPr>
            <p:ph type="sldNum" sz="quarter" idx="12"/>
          </p:nvPr>
        </p:nvSpPr>
        <p:spPr/>
        <p:txBody>
          <a:bodyPr/>
          <a:lstStyle/>
          <a:p>
            <a:fld id="{B4AF88FF-B4FE-40B9-97C2-90613EB35F52}" type="slidenum">
              <a:rPr lang="en-IN" smtClean="0"/>
              <a:t>‹#›</a:t>
            </a:fld>
            <a:endParaRPr lang="en-IN"/>
          </a:p>
        </p:txBody>
      </p:sp>
    </p:spTree>
    <p:extLst>
      <p:ext uri="{BB962C8B-B14F-4D97-AF65-F5344CB8AC3E}">
        <p14:creationId xmlns:p14="http://schemas.microsoft.com/office/powerpoint/2010/main" val="403668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4A5B-8B7F-8183-2255-12860C83FE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6729A3-E757-10C0-062C-A2CF0C0B8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2122EB-5498-EB74-A033-1251D5CD41FC}"/>
              </a:ext>
            </a:extLst>
          </p:cNvPr>
          <p:cNvSpPr>
            <a:spLocks noGrp="1"/>
          </p:cNvSpPr>
          <p:nvPr>
            <p:ph type="dt" sz="half" idx="10"/>
          </p:nvPr>
        </p:nvSpPr>
        <p:spPr/>
        <p:txBody>
          <a:bodyPr/>
          <a:lstStyle/>
          <a:p>
            <a:fld id="{0201A8BE-87AB-424E-9FA2-95F5E99B398E}" type="datetimeFigureOut">
              <a:rPr lang="en-IN" smtClean="0"/>
              <a:t>22-08-2023</a:t>
            </a:fld>
            <a:endParaRPr lang="en-IN"/>
          </a:p>
        </p:txBody>
      </p:sp>
      <p:sp>
        <p:nvSpPr>
          <p:cNvPr id="5" name="Footer Placeholder 4">
            <a:extLst>
              <a:ext uri="{FF2B5EF4-FFF2-40B4-BE49-F238E27FC236}">
                <a16:creationId xmlns:a16="http://schemas.microsoft.com/office/drawing/2014/main" id="{2D07A169-09B9-253E-4DCC-FBE599AE05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E03DA-05A6-055F-CB93-FB9B20ECAAA3}"/>
              </a:ext>
            </a:extLst>
          </p:cNvPr>
          <p:cNvSpPr>
            <a:spLocks noGrp="1"/>
          </p:cNvSpPr>
          <p:nvPr>
            <p:ph type="sldNum" sz="quarter" idx="12"/>
          </p:nvPr>
        </p:nvSpPr>
        <p:spPr/>
        <p:txBody>
          <a:bodyPr/>
          <a:lstStyle/>
          <a:p>
            <a:fld id="{B4AF88FF-B4FE-40B9-97C2-90613EB35F52}" type="slidenum">
              <a:rPr lang="en-IN" smtClean="0"/>
              <a:t>‹#›</a:t>
            </a:fld>
            <a:endParaRPr lang="en-IN"/>
          </a:p>
        </p:txBody>
      </p:sp>
    </p:spTree>
    <p:extLst>
      <p:ext uri="{BB962C8B-B14F-4D97-AF65-F5344CB8AC3E}">
        <p14:creationId xmlns:p14="http://schemas.microsoft.com/office/powerpoint/2010/main" val="331838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7CF9-11D4-C09C-C37D-A29D920F50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3AF8DC-D82A-34E2-2BFF-2DE8E44F5D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86465F-619A-FB10-124B-296F118E1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5F8C52-928C-A13F-56FF-D253297CC9FE}"/>
              </a:ext>
            </a:extLst>
          </p:cNvPr>
          <p:cNvSpPr>
            <a:spLocks noGrp="1"/>
          </p:cNvSpPr>
          <p:nvPr>
            <p:ph type="dt" sz="half" idx="10"/>
          </p:nvPr>
        </p:nvSpPr>
        <p:spPr/>
        <p:txBody>
          <a:bodyPr/>
          <a:lstStyle/>
          <a:p>
            <a:fld id="{0201A8BE-87AB-424E-9FA2-95F5E99B398E}" type="datetimeFigureOut">
              <a:rPr lang="en-IN" smtClean="0"/>
              <a:t>22-08-2023</a:t>
            </a:fld>
            <a:endParaRPr lang="en-IN"/>
          </a:p>
        </p:txBody>
      </p:sp>
      <p:sp>
        <p:nvSpPr>
          <p:cNvPr id="6" name="Footer Placeholder 5">
            <a:extLst>
              <a:ext uri="{FF2B5EF4-FFF2-40B4-BE49-F238E27FC236}">
                <a16:creationId xmlns:a16="http://schemas.microsoft.com/office/drawing/2014/main" id="{6A02FEFC-105B-8870-A2AB-73BFFF1EEA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054C21-B048-4967-FE7A-3582EB909D41}"/>
              </a:ext>
            </a:extLst>
          </p:cNvPr>
          <p:cNvSpPr>
            <a:spLocks noGrp="1"/>
          </p:cNvSpPr>
          <p:nvPr>
            <p:ph type="sldNum" sz="quarter" idx="12"/>
          </p:nvPr>
        </p:nvSpPr>
        <p:spPr/>
        <p:txBody>
          <a:bodyPr/>
          <a:lstStyle/>
          <a:p>
            <a:fld id="{B4AF88FF-B4FE-40B9-97C2-90613EB35F52}" type="slidenum">
              <a:rPr lang="en-IN" smtClean="0"/>
              <a:t>‹#›</a:t>
            </a:fld>
            <a:endParaRPr lang="en-IN"/>
          </a:p>
        </p:txBody>
      </p:sp>
    </p:spTree>
    <p:extLst>
      <p:ext uri="{BB962C8B-B14F-4D97-AF65-F5344CB8AC3E}">
        <p14:creationId xmlns:p14="http://schemas.microsoft.com/office/powerpoint/2010/main" val="8128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FF93-801C-55B3-D873-1AA9D3E756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E8A07E-78D2-1BF8-4F3D-F06A0089E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362872-0D1E-87CF-363E-CC655CCA46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2CDB64-12C9-71B0-88B5-3C2E48363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20A9C5-D437-562B-45A5-DE625623A3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C47B71-B25A-0B1A-4B70-C781C4E2D414}"/>
              </a:ext>
            </a:extLst>
          </p:cNvPr>
          <p:cNvSpPr>
            <a:spLocks noGrp="1"/>
          </p:cNvSpPr>
          <p:nvPr>
            <p:ph type="dt" sz="half" idx="10"/>
          </p:nvPr>
        </p:nvSpPr>
        <p:spPr/>
        <p:txBody>
          <a:bodyPr/>
          <a:lstStyle/>
          <a:p>
            <a:fld id="{0201A8BE-87AB-424E-9FA2-95F5E99B398E}" type="datetimeFigureOut">
              <a:rPr lang="en-IN" smtClean="0"/>
              <a:t>22-08-2023</a:t>
            </a:fld>
            <a:endParaRPr lang="en-IN"/>
          </a:p>
        </p:txBody>
      </p:sp>
      <p:sp>
        <p:nvSpPr>
          <p:cNvPr id="8" name="Footer Placeholder 7">
            <a:extLst>
              <a:ext uri="{FF2B5EF4-FFF2-40B4-BE49-F238E27FC236}">
                <a16:creationId xmlns:a16="http://schemas.microsoft.com/office/drawing/2014/main" id="{939615FE-CF1D-0AB6-B202-B3430FF637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0542CA-D7B3-0E0C-B6F8-8559B2B5C9B1}"/>
              </a:ext>
            </a:extLst>
          </p:cNvPr>
          <p:cNvSpPr>
            <a:spLocks noGrp="1"/>
          </p:cNvSpPr>
          <p:nvPr>
            <p:ph type="sldNum" sz="quarter" idx="12"/>
          </p:nvPr>
        </p:nvSpPr>
        <p:spPr/>
        <p:txBody>
          <a:bodyPr/>
          <a:lstStyle/>
          <a:p>
            <a:fld id="{B4AF88FF-B4FE-40B9-97C2-90613EB35F52}" type="slidenum">
              <a:rPr lang="en-IN" smtClean="0"/>
              <a:t>‹#›</a:t>
            </a:fld>
            <a:endParaRPr lang="en-IN"/>
          </a:p>
        </p:txBody>
      </p:sp>
    </p:spTree>
    <p:extLst>
      <p:ext uri="{BB962C8B-B14F-4D97-AF65-F5344CB8AC3E}">
        <p14:creationId xmlns:p14="http://schemas.microsoft.com/office/powerpoint/2010/main" val="283712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E0E6-F1E6-EDAD-315B-CA3BCBC869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0BCD70-FFD0-7F32-B92F-B33F9225B183}"/>
              </a:ext>
            </a:extLst>
          </p:cNvPr>
          <p:cNvSpPr>
            <a:spLocks noGrp="1"/>
          </p:cNvSpPr>
          <p:nvPr>
            <p:ph type="dt" sz="half" idx="10"/>
          </p:nvPr>
        </p:nvSpPr>
        <p:spPr/>
        <p:txBody>
          <a:bodyPr/>
          <a:lstStyle/>
          <a:p>
            <a:fld id="{0201A8BE-87AB-424E-9FA2-95F5E99B398E}" type="datetimeFigureOut">
              <a:rPr lang="en-IN" smtClean="0"/>
              <a:t>22-08-2023</a:t>
            </a:fld>
            <a:endParaRPr lang="en-IN"/>
          </a:p>
        </p:txBody>
      </p:sp>
      <p:sp>
        <p:nvSpPr>
          <p:cNvPr id="4" name="Footer Placeholder 3">
            <a:extLst>
              <a:ext uri="{FF2B5EF4-FFF2-40B4-BE49-F238E27FC236}">
                <a16:creationId xmlns:a16="http://schemas.microsoft.com/office/drawing/2014/main" id="{668CC359-373C-C6DC-16D2-3C945DBA08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AFF88B-EBAD-5B93-9C4F-FFCACFBFA661}"/>
              </a:ext>
            </a:extLst>
          </p:cNvPr>
          <p:cNvSpPr>
            <a:spLocks noGrp="1"/>
          </p:cNvSpPr>
          <p:nvPr>
            <p:ph type="sldNum" sz="quarter" idx="12"/>
          </p:nvPr>
        </p:nvSpPr>
        <p:spPr/>
        <p:txBody>
          <a:bodyPr/>
          <a:lstStyle/>
          <a:p>
            <a:fld id="{B4AF88FF-B4FE-40B9-97C2-90613EB35F52}" type="slidenum">
              <a:rPr lang="en-IN" smtClean="0"/>
              <a:t>‹#›</a:t>
            </a:fld>
            <a:endParaRPr lang="en-IN"/>
          </a:p>
        </p:txBody>
      </p:sp>
    </p:spTree>
    <p:extLst>
      <p:ext uri="{BB962C8B-B14F-4D97-AF65-F5344CB8AC3E}">
        <p14:creationId xmlns:p14="http://schemas.microsoft.com/office/powerpoint/2010/main" val="229614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145F2E-6DB2-E304-EE6F-3AE75E941C16}"/>
              </a:ext>
            </a:extLst>
          </p:cNvPr>
          <p:cNvSpPr>
            <a:spLocks noGrp="1"/>
          </p:cNvSpPr>
          <p:nvPr>
            <p:ph type="dt" sz="half" idx="10"/>
          </p:nvPr>
        </p:nvSpPr>
        <p:spPr/>
        <p:txBody>
          <a:bodyPr/>
          <a:lstStyle/>
          <a:p>
            <a:fld id="{0201A8BE-87AB-424E-9FA2-95F5E99B398E}" type="datetimeFigureOut">
              <a:rPr lang="en-IN" smtClean="0"/>
              <a:t>22-08-2023</a:t>
            </a:fld>
            <a:endParaRPr lang="en-IN"/>
          </a:p>
        </p:txBody>
      </p:sp>
      <p:sp>
        <p:nvSpPr>
          <p:cNvPr id="3" name="Footer Placeholder 2">
            <a:extLst>
              <a:ext uri="{FF2B5EF4-FFF2-40B4-BE49-F238E27FC236}">
                <a16:creationId xmlns:a16="http://schemas.microsoft.com/office/drawing/2014/main" id="{7396617C-2375-1B10-9238-302B63B3FE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95426B-7C22-BBB2-746F-AD1CFF991520}"/>
              </a:ext>
            </a:extLst>
          </p:cNvPr>
          <p:cNvSpPr>
            <a:spLocks noGrp="1"/>
          </p:cNvSpPr>
          <p:nvPr>
            <p:ph type="sldNum" sz="quarter" idx="12"/>
          </p:nvPr>
        </p:nvSpPr>
        <p:spPr/>
        <p:txBody>
          <a:bodyPr/>
          <a:lstStyle/>
          <a:p>
            <a:fld id="{B4AF88FF-B4FE-40B9-97C2-90613EB35F52}" type="slidenum">
              <a:rPr lang="en-IN" smtClean="0"/>
              <a:t>‹#›</a:t>
            </a:fld>
            <a:endParaRPr lang="en-IN"/>
          </a:p>
        </p:txBody>
      </p:sp>
    </p:spTree>
    <p:extLst>
      <p:ext uri="{BB962C8B-B14F-4D97-AF65-F5344CB8AC3E}">
        <p14:creationId xmlns:p14="http://schemas.microsoft.com/office/powerpoint/2010/main" val="45199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1058-CCF1-12EE-C39F-01F9CAADC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F08E55-7623-E25E-82A8-8E437FEE27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51AFA3-1B7A-EF0A-A184-8BF86F3E5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391EF-7D84-03B0-1FF9-32F67A5EBC92}"/>
              </a:ext>
            </a:extLst>
          </p:cNvPr>
          <p:cNvSpPr>
            <a:spLocks noGrp="1"/>
          </p:cNvSpPr>
          <p:nvPr>
            <p:ph type="dt" sz="half" idx="10"/>
          </p:nvPr>
        </p:nvSpPr>
        <p:spPr/>
        <p:txBody>
          <a:bodyPr/>
          <a:lstStyle/>
          <a:p>
            <a:fld id="{0201A8BE-87AB-424E-9FA2-95F5E99B398E}" type="datetimeFigureOut">
              <a:rPr lang="en-IN" smtClean="0"/>
              <a:t>22-08-2023</a:t>
            </a:fld>
            <a:endParaRPr lang="en-IN"/>
          </a:p>
        </p:txBody>
      </p:sp>
      <p:sp>
        <p:nvSpPr>
          <p:cNvPr id="6" name="Footer Placeholder 5">
            <a:extLst>
              <a:ext uri="{FF2B5EF4-FFF2-40B4-BE49-F238E27FC236}">
                <a16:creationId xmlns:a16="http://schemas.microsoft.com/office/drawing/2014/main" id="{9869FF94-F2A2-C019-8AF0-E571E9FCA2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B359AA-E683-A252-BBE6-A5CEE35ED5D9}"/>
              </a:ext>
            </a:extLst>
          </p:cNvPr>
          <p:cNvSpPr>
            <a:spLocks noGrp="1"/>
          </p:cNvSpPr>
          <p:nvPr>
            <p:ph type="sldNum" sz="quarter" idx="12"/>
          </p:nvPr>
        </p:nvSpPr>
        <p:spPr/>
        <p:txBody>
          <a:bodyPr/>
          <a:lstStyle/>
          <a:p>
            <a:fld id="{B4AF88FF-B4FE-40B9-97C2-90613EB35F52}" type="slidenum">
              <a:rPr lang="en-IN" smtClean="0"/>
              <a:t>‹#›</a:t>
            </a:fld>
            <a:endParaRPr lang="en-IN"/>
          </a:p>
        </p:txBody>
      </p:sp>
    </p:spTree>
    <p:extLst>
      <p:ext uri="{BB962C8B-B14F-4D97-AF65-F5344CB8AC3E}">
        <p14:creationId xmlns:p14="http://schemas.microsoft.com/office/powerpoint/2010/main" val="281001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157F-C963-04FA-430E-75FB855327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C5651C-8108-8EA6-BB64-3F96FDFF2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B6B698-A526-0538-9E4C-6C4A9B48D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A3311-A1ED-6024-5745-5BF494E36F5B}"/>
              </a:ext>
            </a:extLst>
          </p:cNvPr>
          <p:cNvSpPr>
            <a:spLocks noGrp="1"/>
          </p:cNvSpPr>
          <p:nvPr>
            <p:ph type="dt" sz="half" idx="10"/>
          </p:nvPr>
        </p:nvSpPr>
        <p:spPr/>
        <p:txBody>
          <a:bodyPr/>
          <a:lstStyle/>
          <a:p>
            <a:fld id="{0201A8BE-87AB-424E-9FA2-95F5E99B398E}" type="datetimeFigureOut">
              <a:rPr lang="en-IN" smtClean="0"/>
              <a:t>22-08-2023</a:t>
            </a:fld>
            <a:endParaRPr lang="en-IN"/>
          </a:p>
        </p:txBody>
      </p:sp>
      <p:sp>
        <p:nvSpPr>
          <p:cNvPr id="6" name="Footer Placeholder 5">
            <a:extLst>
              <a:ext uri="{FF2B5EF4-FFF2-40B4-BE49-F238E27FC236}">
                <a16:creationId xmlns:a16="http://schemas.microsoft.com/office/drawing/2014/main" id="{06EEC126-8041-A79B-8E6D-A9A92CEE15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35F4A0-6CEA-8035-6787-6146E6BF2D0A}"/>
              </a:ext>
            </a:extLst>
          </p:cNvPr>
          <p:cNvSpPr>
            <a:spLocks noGrp="1"/>
          </p:cNvSpPr>
          <p:nvPr>
            <p:ph type="sldNum" sz="quarter" idx="12"/>
          </p:nvPr>
        </p:nvSpPr>
        <p:spPr/>
        <p:txBody>
          <a:bodyPr/>
          <a:lstStyle/>
          <a:p>
            <a:fld id="{B4AF88FF-B4FE-40B9-97C2-90613EB35F52}" type="slidenum">
              <a:rPr lang="en-IN" smtClean="0"/>
              <a:t>‹#›</a:t>
            </a:fld>
            <a:endParaRPr lang="en-IN"/>
          </a:p>
        </p:txBody>
      </p:sp>
    </p:spTree>
    <p:extLst>
      <p:ext uri="{BB962C8B-B14F-4D97-AF65-F5344CB8AC3E}">
        <p14:creationId xmlns:p14="http://schemas.microsoft.com/office/powerpoint/2010/main" val="30638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0E6AA0-3533-9CB7-F2E6-F0C604B8B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AED2C1-A9FA-34BA-EDA8-CE5402763F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2932B-7488-E5C0-BFD0-C58F8F0581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01A8BE-87AB-424E-9FA2-95F5E99B398E}" type="datetimeFigureOut">
              <a:rPr lang="en-IN" smtClean="0"/>
              <a:t>22-08-2023</a:t>
            </a:fld>
            <a:endParaRPr lang="en-IN"/>
          </a:p>
        </p:txBody>
      </p:sp>
      <p:sp>
        <p:nvSpPr>
          <p:cNvPr id="5" name="Footer Placeholder 4">
            <a:extLst>
              <a:ext uri="{FF2B5EF4-FFF2-40B4-BE49-F238E27FC236}">
                <a16:creationId xmlns:a16="http://schemas.microsoft.com/office/drawing/2014/main" id="{E06C9348-79E5-74E4-457A-78156C3ABD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388E98-C412-32D3-65B2-AA91A56D8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F88FF-B4FE-40B9-97C2-90613EB35F52}" type="slidenum">
              <a:rPr lang="en-IN" smtClean="0"/>
              <a:t>‹#›</a:t>
            </a:fld>
            <a:endParaRPr lang="en-IN"/>
          </a:p>
        </p:txBody>
      </p:sp>
    </p:spTree>
    <p:extLst>
      <p:ext uri="{BB962C8B-B14F-4D97-AF65-F5344CB8AC3E}">
        <p14:creationId xmlns:p14="http://schemas.microsoft.com/office/powerpoint/2010/main" val="4279789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jpeg"/><Relationship Id="rId5" Type="http://schemas.microsoft.com/office/2007/relationships/hdphoto" Target="../media/hdphoto1.wdp"/><Relationship Id="rId10"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2.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04D9ED9-8330-7A7F-10A5-892023A1A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C8FCC5F8-F0D9-C23D-7DF4-DEAF94F5DD9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5305564" y="3871606"/>
            <a:ext cx="1580870" cy="1575547"/>
          </a:xfrm>
          <a:prstGeom prst="rect">
            <a:avLst/>
          </a:prstGeom>
        </p:spPr>
      </p:pic>
      <p:sp>
        <p:nvSpPr>
          <p:cNvPr id="6" name="TextBox 5">
            <a:extLst>
              <a:ext uri="{FF2B5EF4-FFF2-40B4-BE49-F238E27FC236}">
                <a16:creationId xmlns:a16="http://schemas.microsoft.com/office/drawing/2014/main" id="{405A0311-C154-ECA7-EDDC-19EC610805C0}"/>
              </a:ext>
            </a:extLst>
          </p:cNvPr>
          <p:cNvSpPr txBox="1"/>
          <p:nvPr/>
        </p:nvSpPr>
        <p:spPr>
          <a:xfrm>
            <a:off x="2649070" y="3105834"/>
            <a:ext cx="6893858" cy="646331"/>
          </a:xfrm>
          <a:prstGeom prst="rect">
            <a:avLst/>
          </a:prstGeom>
          <a:noFill/>
        </p:spPr>
        <p:txBody>
          <a:bodyPr wrap="square" rtlCol="0">
            <a:spAutoFit/>
          </a:bodyPr>
          <a:lstStyle/>
          <a:p>
            <a:r>
              <a:rPr lang="en-IN" sz="3600" b="1" i="1" dirty="0">
                <a:solidFill>
                  <a:schemeClr val="bg1"/>
                </a:solidFill>
                <a:effectLst>
                  <a:outerShdw blurRad="38100" dist="38100" dir="2700000" algn="tl">
                    <a:srgbClr val="000000">
                      <a:alpha val="43137"/>
                    </a:srgbClr>
                  </a:outerShdw>
                </a:effectLst>
                <a:latin typeface="Bodoni MT Black" panose="02070A03080606020203" pitchFamily="18" charset="0"/>
              </a:rPr>
              <a:t>VESIT SPORTS COUNCIL</a:t>
            </a:r>
          </a:p>
        </p:txBody>
      </p:sp>
      <p:sp>
        <p:nvSpPr>
          <p:cNvPr id="8" name="TextBox 7">
            <a:extLst>
              <a:ext uri="{FF2B5EF4-FFF2-40B4-BE49-F238E27FC236}">
                <a16:creationId xmlns:a16="http://schemas.microsoft.com/office/drawing/2014/main" id="{608AAB27-299E-AD48-8B20-BE5286BEA37F}"/>
              </a:ext>
            </a:extLst>
          </p:cNvPr>
          <p:cNvSpPr txBox="1"/>
          <p:nvPr/>
        </p:nvSpPr>
        <p:spPr>
          <a:xfrm>
            <a:off x="3359550" y="810682"/>
            <a:ext cx="5472897" cy="1200329"/>
          </a:xfrm>
          <a:prstGeom prst="rect">
            <a:avLst/>
          </a:prstGeom>
          <a:noFill/>
        </p:spPr>
        <p:txBody>
          <a:bodyPr wrap="square" rtlCol="0">
            <a:spAutoFit/>
          </a:bodyPr>
          <a:lstStyle/>
          <a:p>
            <a:pPr algn="ctr"/>
            <a:r>
              <a:rPr lang="en-IN" sz="3600" dirty="0">
                <a:solidFill>
                  <a:schemeClr val="bg1"/>
                </a:solidFill>
                <a:latin typeface="Bodoni MT Black" panose="02070A03080606020203" pitchFamily="18" charset="0"/>
              </a:rPr>
              <a:t>Welcome FEs!</a:t>
            </a:r>
          </a:p>
          <a:p>
            <a:pPr algn="ctr"/>
            <a:r>
              <a:rPr lang="en-IN" sz="3600" dirty="0">
                <a:solidFill>
                  <a:schemeClr val="bg1"/>
                </a:solidFill>
                <a:latin typeface="Bodoni MT Black" panose="02070A03080606020203" pitchFamily="18" charset="0"/>
              </a:rPr>
              <a:t> Presenting You...</a:t>
            </a:r>
          </a:p>
        </p:txBody>
      </p:sp>
      <p:pic>
        <p:nvPicPr>
          <p:cNvPr id="10" name="Picture 9">
            <a:extLst>
              <a:ext uri="{FF2B5EF4-FFF2-40B4-BE49-F238E27FC236}">
                <a16:creationId xmlns:a16="http://schemas.microsoft.com/office/drawing/2014/main" id="{EA23DF1F-99D6-8FFD-2EA3-70E40E0C43F2}"/>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b="4160"/>
          <a:stretch/>
        </p:blipFill>
        <p:spPr>
          <a:xfrm>
            <a:off x="11142875" y="116406"/>
            <a:ext cx="758697" cy="14746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678340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heckerboard(across)">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B24D8BAA-C130-8A9D-9746-65830C863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26125" y="0"/>
            <a:ext cx="12192000" cy="68824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C52704B-7D98-56F6-8E27-C3557A61FAB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sp>
        <p:nvSpPr>
          <p:cNvPr id="4" name="TextBox 3">
            <a:extLst>
              <a:ext uri="{FF2B5EF4-FFF2-40B4-BE49-F238E27FC236}">
                <a16:creationId xmlns:a16="http://schemas.microsoft.com/office/drawing/2014/main" id="{73DEB735-99B7-13F2-78EE-45AD5E08BCF5}"/>
              </a:ext>
            </a:extLst>
          </p:cNvPr>
          <p:cNvSpPr txBox="1"/>
          <p:nvPr/>
        </p:nvSpPr>
        <p:spPr>
          <a:xfrm>
            <a:off x="2879979" y="101600"/>
            <a:ext cx="6432042"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Sports Offered</a:t>
            </a:r>
          </a:p>
        </p:txBody>
      </p:sp>
      <p:sp>
        <p:nvSpPr>
          <p:cNvPr id="5" name="TextBox 4"/>
          <p:cNvSpPr txBox="1"/>
          <p:nvPr/>
        </p:nvSpPr>
        <p:spPr>
          <a:xfrm>
            <a:off x="287382" y="1463040"/>
            <a:ext cx="6805749" cy="5062924"/>
          </a:xfrm>
          <a:prstGeom prst="rect">
            <a:avLst/>
          </a:prstGeom>
          <a:noFill/>
        </p:spPr>
        <p:txBody>
          <a:bodyPr wrap="square" rtlCol="0">
            <a:spAutoFit/>
          </a:bodyPr>
          <a:lstStyle/>
          <a:p>
            <a:r>
              <a:rPr lang="en-US" sz="1700" dirty="0">
                <a:solidFill>
                  <a:schemeClr val="bg1"/>
                </a:solidFill>
                <a:latin typeface="Times New Roman" panose="02020603050405020304" pitchFamily="18" charset="0"/>
                <a:cs typeface="Times New Roman" panose="02020603050405020304" pitchFamily="18" charset="0"/>
              </a:rPr>
              <a:t>Indoor </a:t>
            </a:r>
            <a:r>
              <a:rPr lang="en-US" sz="1700" dirty="0" err="1">
                <a:solidFill>
                  <a:schemeClr val="bg1"/>
                </a:solidFill>
                <a:latin typeface="Times New Roman" panose="02020603050405020304" pitchFamily="18" charset="0"/>
                <a:cs typeface="Times New Roman" panose="02020603050405020304" pitchFamily="18" charset="0"/>
              </a:rPr>
              <a:t>Spurthi</a:t>
            </a:r>
            <a:r>
              <a:rPr lang="en-US" sz="1700" dirty="0">
                <a:solidFill>
                  <a:schemeClr val="bg1"/>
                </a:solidFill>
                <a:latin typeface="Times New Roman" panose="02020603050405020304" pitchFamily="18" charset="0"/>
                <a:cs typeface="Times New Roman" panose="02020603050405020304" pitchFamily="18" charset="0"/>
              </a:rPr>
              <a:t>: Uniting Branches in a Battle for Supremacy</a:t>
            </a:r>
            <a:r>
              <a:rPr lang="en-US" sz="1700" dirty="0" smtClean="0">
                <a:solidFill>
                  <a:schemeClr val="bg1"/>
                </a:solidFill>
                <a:latin typeface="Times New Roman" panose="02020603050405020304" pitchFamily="18" charset="0"/>
                <a:cs typeface="Times New Roman" panose="02020603050405020304" pitchFamily="18" charset="0"/>
              </a:rPr>
              <a:t>!</a:t>
            </a:r>
          </a:p>
          <a:p>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Key </a:t>
            </a:r>
            <a:r>
              <a:rPr lang="en-US" dirty="0">
                <a:solidFill>
                  <a:schemeClr val="bg1"/>
                </a:solidFill>
                <a:latin typeface="Times New Roman" panose="02020603050405020304" pitchFamily="18" charset="0"/>
                <a:cs typeface="Times New Roman" panose="02020603050405020304" pitchFamily="18" charset="0"/>
              </a:rPr>
              <a:t>Highlights of Indoor </a:t>
            </a:r>
            <a:r>
              <a:rPr lang="en-US" dirty="0" err="1">
                <a:solidFill>
                  <a:schemeClr val="bg1"/>
                </a:solidFill>
                <a:latin typeface="Times New Roman" panose="02020603050405020304" pitchFamily="18" charset="0"/>
                <a:cs typeface="Times New Roman" panose="02020603050405020304" pitchFamily="18" charset="0"/>
              </a:rPr>
              <a:t>Spurthi</a:t>
            </a:r>
            <a:r>
              <a:rPr lang="en-US" dirty="0">
                <a:solidFill>
                  <a:schemeClr val="bg1"/>
                </a:solidFill>
                <a:latin typeface="Times New Roman" panose="02020603050405020304" pitchFamily="18" charset="0"/>
                <a:cs typeface="Times New Roman" panose="02020603050405020304" pitchFamily="18" charset="0"/>
              </a:rPr>
              <a:t>:</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err="1">
                <a:solidFill>
                  <a:schemeClr val="bg1"/>
                </a:solidFill>
                <a:latin typeface="Times New Roman" panose="02020603050405020304" pitchFamily="18" charset="0"/>
                <a:cs typeface="Times New Roman" panose="02020603050405020304" pitchFamily="18" charset="0"/>
              </a:rPr>
              <a:t>Interbranch</a:t>
            </a:r>
            <a:r>
              <a:rPr lang="en-US" dirty="0">
                <a:solidFill>
                  <a:schemeClr val="bg1"/>
                </a:solidFill>
                <a:latin typeface="Times New Roman" panose="02020603050405020304" pitchFamily="18" charset="0"/>
                <a:cs typeface="Times New Roman" panose="02020603050405020304" pitchFamily="18" charset="0"/>
              </a:rPr>
              <a:t> Showdown: Indoor </a:t>
            </a:r>
            <a:r>
              <a:rPr lang="en-US" dirty="0" err="1">
                <a:solidFill>
                  <a:schemeClr val="bg1"/>
                </a:solidFill>
                <a:latin typeface="Times New Roman" panose="02020603050405020304" pitchFamily="18" charset="0"/>
                <a:cs typeface="Times New Roman" panose="02020603050405020304" pitchFamily="18" charset="0"/>
              </a:rPr>
              <a:t>Spurthi</a:t>
            </a:r>
            <a:r>
              <a:rPr lang="en-US" dirty="0">
                <a:solidFill>
                  <a:schemeClr val="bg1"/>
                </a:solidFill>
                <a:latin typeface="Times New Roman" panose="02020603050405020304" pitchFamily="18" charset="0"/>
                <a:cs typeface="Times New Roman" panose="02020603050405020304" pitchFamily="18" charset="0"/>
              </a:rPr>
              <a:t> brings together students from every branch in a thrilling battle for the </a:t>
            </a:r>
            <a:r>
              <a:rPr lang="en-US" dirty="0" err="1">
                <a:solidFill>
                  <a:schemeClr val="bg1"/>
                </a:solidFill>
                <a:latin typeface="Times New Roman" panose="02020603050405020304" pitchFamily="18" charset="0"/>
                <a:cs typeface="Times New Roman" panose="02020603050405020304" pitchFamily="18" charset="0"/>
              </a:rPr>
              <a:t>Spurthi</a:t>
            </a:r>
            <a:r>
              <a:rPr lang="en-US" dirty="0">
                <a:solidFill>
                  <a:schemeClr val="bg1"/>
                </a:solidFill>
                <a:latin typeface="Times New Roman" panose="02020603050405020304" pitchFamily="18" charset="0"/>
                <a:cs typeface="Times New Roman" panose="02020603050405020304" pitchFamily="18" charset="0"/>
              </a:rPr>
              <a:t> championship. It's where branches unite to compete, showcasing their skills and sportsmanship.</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A Diverse Array of Indoor Sports: From table tennis to </a:t>
            </a:r>
            <a:r>
              <a:rPr lang="en-US" dirty="0" err="1">
                <a:solidFill>
                  <a:schemeClr val="bg1"/>
                </a:solidFill>
                <a:latin typeface="Times New Roman" panose="02020603050405020304" pitchFamily="18" charset="0"/>
                <a:cs typeface="Times New Roman" panose="02020603050405020304" pitchFamily="18" charset="0"/>
              </a:rPr>
              <a:t>carrom</a:t>
            </a:r>
            <a:r>
              <a:rPr lang="en-US" dirty="0">
                <a:solidFill>
                  <a:schemeClr val="bg1"/>
                </a:solidFill>
                <a:latin typeface="Times New Roman" panose="02020603050405020304" pitchFamily="18" charset="0"/>
                <a:cs typeface="Times New Roman" panose="02020603050405020304" pitchFamily="18" charset="0"/>
              </a:rPr>
              <a:t>, darts, and chess, Indoor </a:t>
            </a:r>
            <a:r>
              <a:rPr lang="en-US" dirty="0" err="1">
                <a:solidFill>
                  <a:schemeClr val="bg1"/>
                </a:solidFill>
                <a:latin typeface="Times New Roman" panose="02020603050405020304" pitchFamily="18" charset="0"/>
                <a:cs typeface="Times New Roman" panose="02020603050405020304" pitchFamily="18" charset="0"/>
              </a:rPr>
              <a:t>Spurthi</a:t>
            </a:r>
            <a:r>
              <a:rPr lang="en-US" dirty="0">
                <a:solidFill>
                  <a:schemeClr val="bg1"/>
                </a:solidFill>
                <a:latin typeface="Times New Roman" panose="02020603050405020304" pitchFamily="18" charset="0"/>
                <a:cs typeface="Times New Roman" panose="02020603050405020304" pitchFamily="18" charset="0"/>
              </a:rPr>
              <a:t> offers a diverse lineup of indoor sports. Each branch selects its best players to participate, creating a dynamic and competitive atmosphere.</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Branch Rivalry: The event fosters healthy rivalry among branches, where bragging rights and the </a:t>
            </a:r>
            <a:r>
              <a:rPr lang="en-US" dirty="0" err="1">
                <a:solidFill>
                  <a:schemeClr val="bg1"/>
                </a:solidFill>
                <a:latin typeface="Times New Roman" panose="02020603050405020304" pitchFamily="18" charset="0"/>
                <a:cs typeface="Times New Roman" panose="02020603050405020304" pitchFamily="18" charset="0"/>
              </a:rPr>
              <a:t>Spurthi</a:t>
            </a:r>
            <a:r>
              <a:rPr lang="en-US" dirty="0">
                <a:solidFill>
                  <a:schemeClr val="bg1"/>
                </a:solidFill>
                <a:latin typeface="Times New Roman" panose="02020603050405020304" pitchFamily="18" charset="0"/>
                <a:cs typeface="Times New Roman" panose="02020603050405020304" pitchFamily="18" charset="0"/>
              </a:rPr>
              <a:t> championship are at stake. It's a chance for branches to prove their athletic prowess and establish dominance.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66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B24D8BAA-C130-8A9D-9746-65830C863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26125" y="0"/>
            <a:ext cx="12192000" cy="68824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C52704B-7D98-56F6-8E27-C3557A61FAB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sp>
        <p:nvSpPr>
          <p:cNvPr id="4" name="TextBox 3">
            <a:extLst>
              <a:ext uri="{FF2B5EF4-FFF2-40B4-BE49-F238E27FC236}">
                <a16:creationId xmlns:a16="http://schemas.microsoft.com/office/drawing/2014/main" id="{73DEB735-99B7-13F2-78EE-45AD5E08BCF5}"/>
              </a:ext>
            </a:extLst>
          </p:cNvPr>
          <p:cNvSpPr txBox="1"/>
          <p:nvPr/>
        </p:nvSpPr>
        <p:spPr>
          <a:xfrm>
            <a:off x="2879979" y="101600"/>
            <a:ext cx="6432042"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Sports Offered</a:t>
            </a:r>
          </a:p>
        </p:txBody>
      </p:sp>
      <p:sp>
        <p:nvSpPr>
          <p:cNvPr id="5" name="TextBox 4"/>
          <p:cNvSpPr txBox="1"/>
          <p:nvPr/>
        </p:nvSpPr>
        <p:spPr>
          <a:xfrm>
            <a:off x="287382" y="1463040"/>
            <a:ext cx="6805749" cy="4801314"/>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Outdoor </a:t>
            </a:r>
            <a:r>
              <a:rPr lang="en-US" dirty="0" err="1">
                <a:solidFill>
                  <a:schemeClr val="bg1"/>
                </a:solidFill>
                <a:latin typeface="Times New Roman" panose="02020603050405020304" pitchFamily="18" charset="0"/>
                <a:cs typeface="Times New Roman" panose="02020603050405020304" pitchFamily="18" charset="0"/>
              </a:rPr>
              <a:t>Spurthi</a:t>
            </a:r>
            <a:r>
              <a:rPr lang="en-US" dirty="0">
                <a:solidFill>
                  <a:schemeClr val="bg1"/>
                </a:solidFill>
                <a:latin typeface="Times New Roman" panose="02020603050405020304" pitchFamily="18" charset="0"/>
                <a:cs typeface="Times New Roman" panose="02020603050405020304" pitchFamily="18" charset="0"/>
              </a:rPr>
              <a:t>: Where the Great Outdoors Become Your Playground</a:t>
            </a:r>
            <a:r>
              <a:rPr lang="en-US" dirty="0" smtClean="0">
                <a:solidFill>
                  <a:schemeClr val="bg1"/>
                </a:solidFill>
                <a:latin typeface="Times New Roman" panose="02020603050405020304" pitchFamily="18" charset="0"/>
                <a:cs typeface="Times New Roman" panose="02020603050405020304" pitchFamily="18" charset="0"/>
              </a:rPr>
              <a:t>!</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Key Highlights of Outdoor </a:t>
            </a:r>
            <a:r>
              <a:rPr lang="en-US" dirty="0" err="1">
                <a:solidFill>
                  <a:schemeClr val="bg1"/>
                </a:solidFill>
                <a:latin typeface="Times New Roman" panose="02020603050405020304" pitchFamily="18" charset="0"/>
                <a:cs typeface="Times New Roman" panose="02020603050405020304" pitchFamily="18" charset="0"/>
              </a:rPr>
              <a:t>Spurthi</a:t>
            </a:r>
            <a:r>
              <a:rPr lang="en-US" dirty="0">
                <a:solidFill>
                  <a:schemeClr val="bg1"/>
                </a:solidFill>
                <a:latin typeface="Times New Roman" panose="02020603050405020304" pitchFamily="18" charset="0"/>
                <a:cs typeface="Times New Roman" panose="02020603050405020304" pitchFamily="18" charset="0"/>
              </a:rPr>
              <a:t>:</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A Medley of Outdoor Sports: Outdoor </a:t>
            </a:r>
            <a:r>
              <a:rPr lang="en-US" dirty="0" err="1">
                <a:solidFill>
                  <a:schemeClr val="bg1"/>
                </a:solidFill>
                <a:latin typeface="Times New Roman" panose="02020603050405020304" pitchFamily="18" charset="0"/>
                <a:cs typeface="Times New Roman" panose="02020603050405020304" pitchFamily="18" charset="0"/>
              </a:rPr>
              <a:t>Spurthi</a:t>
            </a:r>
            <a:r>
              <a:rPr lang="en-US" dirty="0">
                <a:solidFill>
                  <a:schemeClr val="bg1"/>
                </a:solidFill>
                <a:latin typeface="Times New Roman" panose="02020603050405020304" pitchFamily="18" charset="0"/>
                <a:cs typeface="Times New Roman" panose="02020603050405020304" pitchFamily="18" charset="0"/>
              </a:rPr>
              <a:t> offers a thrilling mix of outdoor sports, including football, cricket, </a:t>
            </a:r>
            <a:r>
              <a:rPr lang="en-US" dirty="0" err="1">
                <a:solidFill>
                  <a:schemeClr val="bg1"/>
                </a:solidFill>
                <a:latin typeface="Times New Roman" panose="02020603050405020304" pitchFamily="18" charset="0"/>
                <a:cs typeface="Times New Roman" panose="02020603050405020304" pitchFamily="18" charset="0"/>
              </a:rPr>
              <a:t>kho</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kho</a:t>
            </a:r>
            <a:r>
              <a:rPr lang="en-US" dirty="0">
                <a:solidFill>
                  <a:schemeClr val="bg1"/>
                </a:solidFill>
                <a:latin typeface="Times New Roman" panose="02020603050405020304" pitchFamily="18" charset="0"/>
                <a:cs typeface="Times New Roman" panose="02020603050405020304" pitchFamily="18" charset="0"/>
              </a:rPr>
              <a:t>, volleyball, and tug of war. It's a sports enthusiast's dream come true, with something for everyone.</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err="1">
                <a:solidFill>
                  <a:schemeClr val="bg1"/>
                </a:solidFill>
                <a:latin typeface="Times New Roman" panose="02020603050405020304" pitchFamily="18" charset="0"/>
                <a:cs typeface="Times New Roman" panose="02020603050405020304" pitchFamily="18" charset="0"/>
              </a:rPr>
              <a:t>Interbranch</a:t>
            </a:r>
            <a:r>
              <a:rPr lang="en-US" dirty="0">
                <a:solidFill>
                  <a:schemeClr val="bg1"/>
                </a:solidFill>
                <a:latin typeface="Times New Roman" panose="02020603050405020304" pitchFamily="18" charset="0"/>
                <a:cs typeface="Times New Roman" panose="02020603050405020304" pitchFamily="18" charset="0"/>
              </a:rPr>
              <a:t> Challenge: Just like Indoor </a:t>
            </a:r>
            <a:r>
              <a:rPr lang="en-US" dirty="0" err="1">
                <a:solidFill>
                  <a:schemeClr val="bg1"/>
                </a:solidFill>
                <a:latin typeface="Times New Roman" panose="02020603050405020304" pitchFamily="18" charset="0"/>
                <a:cs typeface="Times New Roman" panose="02020603050405020304" pitchFamily="18" charset="0"/>
              </a:rPr>
              <a:t>Spurthi</a:t>
            </a:r>
            <a:r>
              <a:rPr lang="en-US" dirty="0">
                <a:solidFill>
                  <a:schemeClr val="bg1"/>
                </a:solidFill>
                <a:latin typeface="Times New Roman" panose="02020603050405020304" pitchFamily="18" charset="0"/>
                <a:cs typeface="Times New Roman" panose="02020603050405020304" pitchFamily="18" charset="0"/>
              </a:rPr>
              <a:t>, Outdoor </a:t>
            </a:r>
            <a:r>
              <a:rPr lang="en-US" dirty="0" err="1">
                <a:solidFill>
                  <a:schemeClr val="bg1"/>
                </a:solidFill>
                <a:latin typeface="Times New Roman" panose="02020603050405020304" pitchFamily="18" charset="0"/>
                <a:cs typeface="Times New Roman" panose="02020603050405020304" pitchFamily="18" charset="0"/>
              </a:rPr>
              <a:t>Spurthi</a:t>
            </a:r>
            <a:r>
              <a:rPr lang="en-US" dirty="0">
                <a:solidFill>
                  <a:schemeClr val="bg1"/>
                </a:solidFill>
                <a:latin typeface="Times New Roman" panose="02020603050405020304" pitchFamily="18" charset="0"/>
                <a:cs typeface="Times New Roman" panose="02020603050405020304" pitchFamily="18" charset="0"/>
              </a:rPr>
              <a:t> is an </a:t>
            </a:r>
            <a:r>
              <a:rPr lang="en-US" dirty="0" err="1">
                <a:solidFill>
                  <a:schemeClr val="bg1"/>
                </a:solidFill>
                <a:latin typeface="Times New Roman" panose="02020603050405020304" pitchFamily="18" charset="0"/>
                <a:cs typeface="Times New Roman" panose="02020603050405020304" pitchFamily="18" charset="0"/>
              </a:rPr>
              <a:t>interbranch</a:t>
            </a:r>
            <a:r>
              <a:rPr lang="en-US" dirty="0">
                <a:solidFill>
                  <a:schemeClr val="bg1"/>
                </a:solidFill>
                <a:latin typeface="Times New Roman" panose="02020603050405020304" pitchFamily="18" charset="0"/>
                <a:cs typeface="Times New Roman" panose="02020603050405020304" pitchFamily="18" charset="0"/>
              </a:rPr>
              <a:t> competition. Each branch fields its finest athletes to compete in various outdoor sports, vying for the coveted </a:t>
            </a:r>
            <a:r>
              <a:rPr lang="en-US" dirty="0" err="1">
                <a:solidFill>
                  <a:schemeClr val="bg1"/>
                </a:solidFill>
                <a:latin typeface="Times New Roman" panose="02020603050405020304" pitchFamily="18" charset="0"/>
                <a:cs typeface="Times New Roman" panose="02020603050405020304" pitchFamily="18" charset="0"/>
              </a:rPr>
              <a:t>Spurthi</a:t>
            </a:r>
            <a:r>
              <a:rPr lang="en-US" dirty="0">
                <a:solidFill>
                  <a:schemeClr val="bg1"/>
                </a:solidFill>
                <a:latin typeface="Times New Roman" panose="02020603050405020304" pitchFamily="18" charset="0"/>
                <a:cs typeface="Times New Roman" panose="02020603050405020304" pitchFamily="18" charset="0"/>
              </a:rPr>
              <a:t> championship</a:t>
            </a:r>
            <a:r>
              <a:rPr lang="en-US" dirty="0" smtClean="0">
                <a:solidFill>
                  <a:schemeClr val="bg1"/>
                </a:solidFill>
                <a:latin typeface="Times New Roman" panose="02020603050405020304" pitchFamily="18" charset="0"/>
                <a:cs typeface="Times New Roman" panose="02020603050405020304" pitchFamily="18" charset="0"/>
              </a:rPr>
              <a:t>.</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Branch Rivalries: The event ignites spirited rivalries among branches as they compete across different sports. The battles on the field are a reflection of branch pride and determination.</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23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C3D392FD-569C-D0DE-550A-AA821A713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223"/>
            <a:ext cx="12192000" cy="68824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112F235-EAB7-A76F-8E50-7834C40A8E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sp>
        <p:nvSpPr>
          <p:cNvPr id="4" name="TextBox 3">
            <a:extLst>
              <a:ext uri="{FF2B5EF4-FFF2-40B4-BE49-F238E27FC236}">
                <a16:creationId xmlns:a16="http://schemas.microsoft.com/office/drawing/2014/main" id="{3AFB35EE-3CE8-33B9-EAAE-45AB90040B91}"/>
              </a:ext>
            </a:extLst>
          </p:cNvPr>
          <p:cNvSpPr txBox="1"/>
          <p:nvPr/>
        </p:nvSpPr>
        <p:spPr>
          <a:xfrm>
            <a:off x="2879979" y="101600"/>
            <a:ext cx="6432042"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Upcoming Events</a:t>
            </a:r>
          </a:p>
        </p:txBody>
      </p:sp>
      <p:sp>
        <p:nvSpPr>
          <p:cNvPr id="6" name="TextBox 5"/>
          <p:cNvSpPr txBox="1"/>
          <p:nvPr/>
        </p:nvSpPr>
        <p:spPr>
          <a:xfrm>
            <a:off x="818605" y="1676736"/>
            <a:ext cx="10554789" cy="4708981"/>
          </a:xfrm>
          <a:prstGeom prst="rect">
            <a:avLst/>
          </a:prstGeom>
          <a:no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Get </a:t>
            </a:r>
            <a:r>
              <a:rPr lang="en-US" sz="2000" dirty="0">
                <a:solidFill>
                  <a:schemeClr val="bg1"/>
                </a:solidFill>
                <a:latin typeface="Times New Roman" panose="02020603050405020304" pitchFamily="18" charset="0"/>
                <a:cs typeface="Times New Roman" panose="02020603050405020304" pitchFamily="18" charset="0"/>
              </a:rPr>
              <a:t>Ready for Exciting Upcoming Sports Events at VESIT!</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Hello Fellow Sports Enthusiasts,</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Get ready to mark your calendars because the VESIT Sports Council is thrilled to announce a series of thrilling upcoming sports events that are set to keep you on the edge of your seats. Here's a sneak peek at what's in store</a:t>
            </a:r>
            <a:r>
              <a:rPr lang="en-US" sz="2000" dirty="0" smtClean="0">
                <a:solidFill>
                  <a:schemeClr val="bg1"/>
                </a:solidFill>
                <a:latin typeface="Times New Roman" panose="02020603050405020304" pitchFamily="18" charset="0"/>
                <a:cs typeface="Times New Roman" panose="02020603050405020304" pitchFamily="18" charset="0"/>
              </a:rPr>
              <a:t>:</a:t>
            </a:r>
          </a:p>
          <a:p>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Indoor </a:t>
            </a:r>
            <a:r>
              <a:rPr lang="en-US" sz="2000" dirty="0" err="1">
                <a:solidFill>
                  <a:schemeClr val="bg1"/>
                </a:solidFill>
                <a:latin typeface="Times New Roman" panose="02020603050405020304" pitchFamily="18" charset="0"/>
                <a:cs typeface="Times New Roman" panose="02020603050405020304" pitchFamily="18" charset="0"/>
              </a:rPr>
              <a:t>Spurthi</a:t>
            </a:r>
            <a:r>
              <a:rPr lang="en-US" sz="2000" dirty="0">
                <a:solidFill>
                  <a:schemeClr val="bg1"/>
                </a:solidFill>
                <a:latin typeface="Times New Roman" panose="02020603050405020304" pitchFamily="18" charset="0"/>
                <a:cs typeface="Times New Roman" panose="02020603050405020304" pitchFamily="18" charset="0"/>
              </a:rPr>
              <a:t> - Celebrate Indoor Sports Excellence</a:t>
            </a:r>
            <a:r>
              <a:rPr lang="en-US" sz="2000" dirty="0" smtClean="0">
                <a:solidFill>
                  <a:schemeClr val="bg1"/>
                </a:solidFill>
                <a:latin typeface="Times New Roman" panose="02020603050405020304" pitchFamily="18" charset="0"/>
                <a:cs typeface="Times New Roman" panose="02020603050405020304" pitchFamily="18" charset="0"/>
              </a:rPr>
              <a:t>!</a:t>
            </a:r>
          </a:p>
          <a:p>
            <a:pPr marL="342900" indent="-342900">
              <a:buAutoNum type="arabicPeriod"/>
            </a:pPr>
            <a:endParaRPr lang="en-US" sz="2000" dirty="0" smtClean="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VESIT </a:t>
            </a:r>
            <a:r>
              <a:rPr lang="en-US" sz="2000" dirty="0">
                <a:solidFill>
                  <a:schemeClr val="bg1"/>
                </a:solidFill>
                <a:latin typeface="Times New Roman" panose="02020603050405020304" pitchFamily="18" charset="0"/>
                <a:cs typeface="Times New Roman" panose="02020603050405020304" pitchFamily="18" charset="0"/>
              </a:rPr>
              <a:t>Premier League (VPL) - Football Fever</a:t>
            </a:r>
            <a:r>
              <a:rPr lang="en-US" sz="2000" dirty="0" smtClean="0">
                <a:solidFill>
                  <a:schemeClr val="bg1"/>
                </a:solidFill>
                <a:latin typeface="Times New Roman" panose="02020603050405020304" pitchFamily="18" charset="0"/>
                <a:cs typeface="Times New Roman" panose="02020603050405020304" pitchFamily="18" charset="0"/>
              </a:rPr>
              <a:t>!</a:t>
            </a:r>
          </a:p>
          <a:p>
            <a:pPr marL="342900" indent="-342900">
              <a:buAutoNum type="arabicPeriod"/>
            </a:pPr>
            <a:endParaRPr lang="en-US" sz="2000" dirty="0" smtClean="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VESIT </a:t>
            </a:r>
            <a:r>
              <a:rPr lang="en-US" sz="2000" dirty="0">
                <a:solidFill>
                  <a:schemeClr val="bg1"/>
                </a:solidFill>
                <a:latin typeface="Times New Roman" panose="02020603050405020304" pitchFamily="18" charset="0"/>
                <a:cs typeface="Times New Roman" panose="02020603050405020304" pitchFamily="18" charset="0"/>
              </a:rPr>
              <a:t>Cricket League (VCL) - Cricketing Excellence Awaits</a:t>
            </a:r>
            <a:r>
              <a:rPr lang="en-US" sz="2000" dirty="0" smtClean="0">
                <a:solidFill>
                  <a:schemeClr val="bg1"/>
                </a:solidFill>
                <a:latin typeface="Times New Roman" panose="02020603050405020304" pitchFamily="18" charset="0"/>
                <a:cs typeface="Times New Roman" panose="02020603050405020304" pitchFamily="18" charset="0"/>
              </a:rPr>
              <a:t>!</a:t>
            </a:r>
          </a:p>
          <a:p>
            <a:pPr marL="342900" indent="-342900">
              <a:buAutoNum type="arabicPeriod"/>
            </a:pPr>
            <a:endParaRPr lang="en-US" sz="2000" dirty="0" smtClean="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r>
              <a:rPr lang="en-US" sz="2000" dirty="0" smtClean="0">
                <a:solidFill>
                  <a:schemeClr val="bg1"/>
                </a:solidFill>
                <a:latin typeface="Times New Roman" panose="02020603050405020304" pitchFamily="18" charset="0"/>
                <a:cs typeface="Times New Roman" panose="02020603050405020304" pitchFamily="18" charset="0"/>
              </a:rPr>
              <a:t>Outdoor </a:t>
            </a:r>
            <a:r>
              <a:rPr lang="en-US" sz="2000" dirty="0" err="1">
                <a:solidFill>
                  <a:schemeClr val="bg1"/>
                </a:solidFill>
                <a:latin typeface="Times New Roman" panose="02020603050405020304" pitchFamily="18" charset="0"/>
                <a:cs typeface="Times New Roman" panose="02020603050405020304" pitchFamily="18" charset="0"/>
              </a:rPr>
              <a:t>Spurthi</a:t>
            </a:r>
            <a:r>
              <a:rPr lang="en-US" sz="2000" dirty="0">
                <a:solidFill>
                  <a:schemeClr val="bg1"/>
                </a:solidFill>
                <a:latin typeface="Times New Roman" panose="02020603050405020304" pitchFamily="18" charset="0"/>
                <a:cs typeface="Times New Roman" panose="02020603050405020304" pitchFamily="18" charset="0"/>
              </a:rPr>
              <a:t> - Embrace the Great Outdoors!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70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E0C6FDFB-26DE-1C9F-3486-362970A26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223"/>
            <a:ext cx="12192000" cy="68824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31411A1-67BA-20FD-112D-5FF0F813EC6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sp>
        <p:nvSpPr>
          <p:cNvPr id="4" name="TextBox 3">
            <a:extLst>
              <a:ext uri="{FF2B5EF4-FFF2-40B4-BE49-F238E27FC236}">
                <a16:creationId xmlns:a16="http://schemas.microsoft.com/office/drawing/2014/main" id="{2B9788F5-EBFE-6CC4-FE46-9F020ABE9A95}"/>
              </a:ext>
            </a:extLst>
          </p:cNvPr>
          <p:cNvSpPr txBox="1"/>
          <p:nvPr/>
        </p:nvSpPr>
        <p:spPr>
          <a:xfrm>
            <a:off x="1874520" y="101600"/>
            <a:ext cx="8442960"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Achievements of the Council</a:t>
            </a:r>
          </a:p>
        </p:txBody>
      </p:sp>
    </p:spTree>
    <p:extLst>
      <p:ext uri="{BB962C8B-B14F-4D97-AF65-F5344CB8AC3E}">
        <p14:creationId xmlns:p14="http://schemas.microsoft.com/office/powerpoint/2010/main" val="288139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D79F03A3-221C-C28D-EC95-F87A43E3A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223"/>
            <a:ext cx="12192000" cy="68824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ED59EB9-62FA-7DBE-15FB-AAF131C8CE9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sp>
        <p:nvSpPr>
          <p:cNvPr id="4" name="TextBox 3">
            <a:extLst>
              <a:ext uri="{FF2B5EF4-FFF2-40B4-BE49-F238E27FC236}">
                <a16:creationId xmlns:a16="http://schemas.microsoft.com/office/drawing/2014/main" id="{FDC17A7B-0B22-362A-637D-ED208926F42D}"/>
              </a:ext>
            </a:extLst>
          </p:cNvPr>
          <p:cNvSpPr txBox="1"/>
          <p:nvPr/>
        </p:nvSpPr>
        <p:spPr>
          <a:xfrm>
            <a:off x="1874520" y="101600"/>
            <a:ext cx="8442960"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Perks of joining the Council</a:t>
            </a:r>
          </a:p>
        </p:txBody>
      </p:sp>
      <p:sp>
        <p:nvSpPr>
          <p:cNvPr id="5" name="TextBox 4"/>
          <p:cNvSpPr txBox="1"/>
          <p:nvPr/>
        </p:nvSpPr>
        <p:spPr>
          <a:xfrm>
            <a:off x="448492" y="1711234"/>
            <a:ext cx="11743508" cy="4893647"/>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                                Unlock </a:t>
            </a:r>
            <a:r>
              <a:rPr lang="en-US" sz="2400" dirty="0">
                <a:solidFill>
                  <a:schemeClr val="bg1"/>
                </a:solidFill>
                <a:latin typeface="Times New Roman" panose="02020603050405020304" pitchFamily="18" charset="0"/>
                <a:cs typeface="Times New Roman" panose="02020603050405020304" pitchFamily="18" charset="0"/>
              </a:rPr>
              <a:t>the Perks of Joining the VESIT Sports Council</a:t>
            </a:r>
            <a:r>
              <a:rPr lang="en-US" sz="2400" dirty="0" smtClean="0">
                <a:solidFill>
                  <a:schemeClr val="bg1"/>
                </a:solidFill>
                <a:latin typeface="Times New Roman" panose="02020603050405020304" pitchFamily="18" charset="0"/>
                <a:cs typeface="Times New Roman" panose="02020603050405020304" pitchFamily="18" charset="0"/>
              </a:rPr>
              <a:t>!</a:t>
            </a:r>
          </a:p>
          <a:p>
            <a:endParaRPr lang="en-US" sz="2400" dirty="0" smtClean="0">
              <a:solidFill>
                <a:schemeClr val="bg1"/>
              </a:solidFill>
              <a:latin typeface="Times New Roman" panose="02020603050405020304" pitchFamily="18" charset="0"/>
              <a:cs typeface="Times New Roman" panose="02020603050405020304" pitchFamily="18" charset="0"/>
            </a:endParaRPr>
          </a:p>
          <a:p>
            <a:r>
              <a:rPr lang="en-US" sz="2400" dirty="0" smtClean="0">
                <a:solidFill>
                  <a:schemeClr val="bg1"/>
                </a:solidFill>
                <a:latin typeface="Times New Roman" panose="02020603050405020304" pitchFamily="18" charset="0"/>
                <a:cs typeface="Times New Roman" panose="02020603050405020304" pitchFamily="18" charset="0"/>
              </a:rPr>
              <a:t>Camaraderie</a:t>
            </a:r>
            <a:r>
              <a:rPr lang="en-US" sz="2400" dirty="0">
                <a:solidFill>
                  <a:schemeClr val="bg1"/>
                </a:solidFill>
                <a:latin typeface="Times New Roman" panose="02020603050405020304" pitchFamily="18" charset="0"/>
                <a:cs typeface="Times New Roman" panose="02020603050405020304" pitchFamily="18" charset="0"/>
              </a:rPr>
              <a:t>: Sports have a unique way of bringing people together. You'll build strong bonds and friendships with fellow members who share your passion for sports. It's a close-knit community that supports and motivates each other.</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Leadership Development: The Sports Council provides opportunities to take on leadership roles. You can become a captain, organizer, or even the president, honing your leadership and organizational skills.</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Event Management: You'll gain valuable experience in organizing and managing sports events. This is not only a resume booster but also a chance to learn essential event planning and execution skills.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22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D79F03A3-221C-C28D-EC95-F87A43E3A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223"/>
            <a:ext cx="12192000" cy="68824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ED59EB9-62FA-7DBE-15FB-AAF131C8CE9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sp>
        <p:nvSpPr>
          <p:cNvPr id="4" name="TextBox 3">
            <a:extLst>
              <a:ext uri="{FF2B5EF4-FFF2-40B4-BE49-F238E27FC236}">
                <a16:creationId xmlns:a16="http://schemas.microsoft.com/office/drawing/2014/main" id="{FDC17A7B-0B22-362A-637D-ED208926F42D}"/>
              </a:ext>
            </a:extLst>
          </p:cNvPr>
          <p:cNvSpPr txBox="1"/>
          <p:nvPr/>
        </p:nvSpPr>
        <p:spPr>
          <a:xfrm>
            <a:off x="1874520" y="101600"/>
            <a:ext cx="8442960"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Perks of joining the Council</a:t>
            </a:r>
          </a:p>
        </p:txBody>
      </p:sp>
      <p:sp>
        <p:nvSpPr>
          <p:cNvPr id="5" name="TextBox 4"/>
          <p:cNvSpPr txBox="1"/>
          <p:nvPr/>
        </p:nvSpPr>
        <p:spPr>
          <a:xfrm>
            <a:off x="448492" y="1711234"/>
            <a:ext cx="11743508" cy="4524315"/>
          </a:xfrm>
          <a:prstGeom prst="rect">
            <a:avLst/>
          </a:prstGeom>
          <a:noFill/>
        </p:spPr>
        <p:txBody>
          <a:bodyPr wrap="squar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                                </a:t>
            </a:r>
          </a:p>
          <a:p>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                               Unlock </a:t>
            </a:r>
            <a:r>
              <a:rPr lang="en-US" sz="2400" dirty="0">
                <a:solidFill>
                  <a:schemeClr val="bg1"/>
                </a:solidFill>
                <a:latin typeface="Times New Roman" panose="02020603050405020304" pitchFamily="18" charset="0"/>
                <a:cs typeface="Times New Roman" panose="02020603050405020304" pitchFamily="18" charset="0"/>
              </a:rPr>
              <a:t>the Perks of Joining the VESIT Sports Council</a:t>
            </a:r>
            <a:r>
              <a:rPr lang="en-US" sz="2400" dirty="0" smtClean="0">
                <a:solidFill>
                  <a:schemeClr val="bg1"/>
                </a:solidFill>
                <a:latin typeface="Times New Roman" panose="02020603050405020304" pitchFamily="18" charset="0"/>
                <a:cs typeface="Times New Roman" panose="02020603050405020304" pitchFamily="18" charset="0"/>
              </a:rPr>
              <a:t>!</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smtClean="0">
                <a:solidFill>
                  <a:schemeClr val="bg1"/>
                </a:solidFill>
                <a:latin typeface="Times New Roman" panose="02020603050405020304" pitchFamily="18" charset="0"/>
                <a:cs typeface="Times New Roman" panose="02020603050405020304" pitchFamily="18" charset="0"/>
              </a:rPr>
              <a:t>Stress </a:t>
            </a:r>
            <a:r>
              <a:rPr lang="en-US" sz="2400" dirty="0">
                <a:solidFill>
                  <a:schemeClr val="bg1"/>
                </a:solidFill>
                <a:latin typeface="Times New Roman" panose="02020603050405020304" pitchFamily="18" charset="0"/>
                <a:cs typeface="Times New Roman" panose="02020603050405020304" pitchFamily="18" charset="0"/>
              </a:rPr>
              <a:t>Relief: Sports provide an excellent outlet for stress relief. After a challenging day of classes, there's nothing like a game of your favorite sport to unwind and relax.</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Fun and Enjoyment: Above all, the Sports Council promises fun and enjoyment. You'll create lasting memories, share countless laughs, and enjoy the thrill of competition.</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Lifelong Passion: Many members discover a lifelong passion for sports through their involvement with the Sports Council. It's not just about your time at VESIT; it's a journey that can continue throughout your life.</a:t>
            </a:r>
            <a:endParaRPr lang="en-US" sz="24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29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98A06652-733A-B82C-B053-02103062F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223"/>
            <a:ext cx="12192000" cy="68824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65191BF-97CF-7CC9-203B-8CA70268AB0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sp>
        <p:nvSpPr>
          <p:cNvPr id="4" name="TextBox 3">
            <a:extLst>
              <a:ext uri="{FF2B5EF4-FFF2-40B4-BE49-F238E27FC236}">
                <a16:creationId xmlns:a16="http://schemas.microsoft.com/office/drawing/2014/main" id="{5A2EB8C8-4508-6337-FE5D-B26D979D9349}"/>
              </a:ext>
            </a:extLst>
          </p:cNvPr>
          <p:cNvSpPr txBox="1"/>
          <p:nvPr/>
        </p:nvSpPr>
        <p:spPr>
          <a:xfrm>
            <a:off x="2879979" y="101600"/>
            <a:ext cx="6432042"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How to Get Involved</a:t>
            </a:r>
          </a:p>
        </p:txBody>
      </p:sp>
    </p:spTree>
    <p:extLst>
      <p:ext uri="{BB962C8B-B14F-4D97-AF65-F5344CB8AC3E}">
        <p14:creationId xmlns:p14="http://schemas.microsoft.com/office/powerpoint/2010/main" val="91184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4C1B84C0-733E-DC94-A078-7C0397477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223"/>
            <a:ext cx="12192000" cy="68824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4F45D8C-59A9-76AF-1573-04ACFE4CA26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sp>
        <p:nvSpPr>
          <p:cNvPr id="4" name="TextBox 3">
            <a:extLst>
              <a:ext uri="{FF2B5EF4-FFF2-40B4-BE49-F238E27FC236}">
                <a16:creationId xmlns:a16="http://schemas.microsoft.com/office/drawing/2014/main" id="{07A3B8AE-63B2-E67A-37E6-F83EA1AB0C66}"/>
              </a:ext>
            </a:extLst>
          </p:cNvPr>
          <p:cNvSpPr txBox="1"/>
          <p:nvPr/>
        </p:nvSpPr>
        <p:spPr>
          <a:xfrm>
            <a:off x="2879979" y="101600"/>
            <a:ext cx="6432042"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Contact Info</a:t>
            </a:r>
          </a:p>
        </p:txBody>
      </p:sp>
    </p:spTree>
    <p:extLst>
      <p:ext uri="{BB962C8B-B14F-4D97-AF65-F5344CB8AC3E}">
        <p14:creationId xmlns:p14="http://schemas.microsoft.com/office/powerpoint/2010/main" val="78997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DD79FF2C-A629-9C5C-8662-A7FD2BABB5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223"/>
            <a:ext cx="12192000" cy="68824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AE8ABB8-EB01-8D56-782A-99850F37CE1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sp>
        <p:nvSpPr>
          <p:cNvPr id="4" name="TextBox 3">
            <a:extLst>
              <a:ext uri="{FF2B5EF4-FFF2-40B4-BE49-F238E27FC236}">
                <a16:creationId xmlns:a16="http://schemas.microsoft.com/office/drawing/2014/main" id="{B0D25CAB-7506-5257-AC8C-2B5796C63D46}"/>
              </a:ext>
            </a:extLst>
          </p:cNvPr>
          <p:cNvSpPr txBox="1"/>
          <p:nvPr/>
        </p:nvSpPr>
        <p:spPr>
          <a:xfrm>
            <a:off x="2879979" y="101600"/>
            <a:ext cx="6432042"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Questions &amp; Answers</a:t>
            </a:r>
          </a:p>
        </p:txBody>
      </p:sp>
      <p:sp>
        <p:nvSpPr>
          <p:cNvPr id="5" name="TextBox 4"/>
          <p:cNvSpPr txBox="1"/>
          <p:nvPr/>
        </p:nvSpPr>
        <p:spPr>
          <a:xfrm>
            <a:off x="457200" y="1593669"/>
            <a:ext cx="11403874" cy="4832092"/>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rPr>
              <a:t>Exclusive </a:t>
            </a:r>
            <a:r>
              <a:rPr lang="en-US" sz="2800" dirty="0">
                <a:solidFill>
                  <a:schemeClr val="bg1"/>
                </a:solidFill>
                <a:latin typeface="Times New Roman" panose="02020603050405020304" pitchFamily="18" charset="0"/>
                <a:cs typeface="Times New Roman" panose="02020603050405020304" pitchFamily="18" charset="0"/>
              </a:rPr>
              <a:t>Sports Q&amp;A Session for First-Year Students (FEs): Your Sports Questions, Our Answers</a:t>
            </a:r>
            <a:r>
              <a:rPr lang="en-US" sz="2800" dirty="0" smtClean="0">
                <a:solidFill>
                  <a:schemeClr val="bg1"/>
                </a:solidFill>
                <a:latin typeface="Times New Roman" panose="02020603050405020304" pitchFamily="18" charset="0"/>
                <a:cs typeface="Times New Roman" panose="02020603050405020304" pitchFamily="18" charset="0"/>
              </a:rPr>
              <a:t>!</a:t>
            </a:r>
          </a:p>
          <a:p>
            <a:endParaRPr lang="en-US" sz="2800" dirty="0" smtClean="0">
              <a:solidFill>
                <a:schemeClr val="bg1"/>
              </a:solidFill>
              <a:latin typeface="Times New Roman" panose="02020603050405020304" pitchFamily="18" charset="0"/>
              <a:cs typeface="Times New Roman" panose="02020603050405020304" pitchFamily="18" charset="0"/>
            </a:endParaRPr>
          </a:p>
          <a:p>
            <a:r>
              <a:rPr lang="en-US" sz="2800" dirty="0" smtClean="0">
                <a:solidFill>
                  <a:schemeClr val="bg1"/>
                </a:solidFill>
                <a:latin typeface="Times New Roman" panose="02020603050405020304" pitchFamily="18" charset="0"/>
                <a:cs typeface="Times New Roman" panose="02020603050405020304" pitchFamily="18" charset="0"/>
              </a:rPr>
              <a:t>Are </a:t>
            </a:r>
            <a:r>
              <a:rPr lang="en-US" sz="2800" dirty="0">
                <a:solidFill>
                  <a:schemeClr val="bg1"/>
                </a:solidFill>
                <a:latin typeface="Times New Roman" panose="02020603050405020304" pitchFamily="18" charset="0"/>
                <a:cs typeface="Times New Roman" panose="02020603050405020304" pitchFamily="18" charset="0"/>
              </a:rPr>
              <a:t>you a sports enthusiast eager to learn more about sports activities, events, and opportunities at VESIT? Or perhaps you have questions about joining the Sports Council and participating in sports events? We're here to provide you with answers and insights tailored to your sports interests</a:t>
            </a:r>
            <a:r>
              <a:rPr lang="en-US" sz="2800" dirty="0" smtClean="0">
                <a:solidFill>
                  <a:schemeClr val="bg1"/>
                </a:solidFill>
                <a:latin typeface="Times New Roman" panose="02020603050405020304" pitchFamily="18" charset="0"/>
                <a:cs typeface="Times New Roman" panose="02020603050405020304" pitchFamily="18" charset="0"/>
              </a:rPr>
              <a:t>!</a:t>
            </a:r>
          </a:p>
          <a:p>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This session is your chance to dive deep into the world of sports at VESIT. Whether you're curious about sports clubs, upcoming tournaments, fitness facilities, or how to get involved, </a:t>
            </a:r>
            <a:r>
              <a:rPr lang="en-US" sz="2800" dirty="0" smtClean="0">
                <a:solidFill>
                  <a:schemeClr val="bg1"/>
                </a:solidFill>
                <a:latin typeface="Times New Roman" panose="02020603050405020304" pitchFamily="18" charset="0"/>
                <a:cs typeface="Times New Roman" panose="02020603050405020304" pitchFamily="18" charset="0"/>
              </a:rPr>
              <a:t>the sports council is ready </a:t>
            </a:r>
            <a:r>
              <a:rPr lang="en-US" sz="2800" dirty="0">
                <a:solidFill>
                  <a:schemeClr val="bg1"/>
                </a:solidFill>
                <a:latin typeface="Times New Roman" panose="02020603050405020304" pitchFamily="18" charset="0"/>
                <a:cs typeface="Times New Roman" panose="02020603050405020304" pitchFamily="18" charset="0"/>
              </a:rPr>
              <a:t>to assist you.</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82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2C2C4C76-11DC-0EB8-753C-4565831F5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223"/>
            <a:ext cx="12192000" cy="68824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0A17745-4D13-B31B-BCC1-9A8B2F66A2E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sp>
        <p:nvSpPr>
          <p:cNvPr id="6" name="TextBox 5">
            <a:extLst>
              <a:ext uri="{FF2B5EF4-FFF2-40B4-BE49-F238E27FC236}">
                <a16:creationId xmlns:a16="http://schemas.microsoft.com/office/drawing/2014/main" id="{5B129E90-7B77-9664-A634-ED49F42711EC}"/>
              </a:ext>
            </a:extLst>
          </p:cNvPr>
          <p:cNvSpPr txBox="1"/>
          <p:nvPr/>
        </p:nvSpPr>
        <p:spPr>
          <a:xfrm>
            <a:off x="2879979" y="101600"/>
            <a:ext cx="6432042"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Thank You!</a:t>
            </a:r>
          </a:p>
        </p:txBody>
      </p:sp>
      <p:sp>
        <p:nvSpPr>
          <p:cNvPr id="4" name="TextBox 3"/>
          <p:cNvSpPr txBox="1"/>
          <p:nvPr/>
        </p:nvSpPr>
        <p:spPr>
          <a:xfrm>
            <a:off x="261257" y="1463040"/>
            <a:ext cx="11612880" cy="5016758"/>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Thank You for an Enthusiastic Induction, FEs!</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Hello First-Year VESIT Students (FEs),</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We extend our heartfelt gratitude to each one of you for being a part of our Induction Session. Your presence, curiosity, and enthusiasm made the event truly special.</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Your active participation and keen interest in getting to know the Sports Council and our offerings were remarkable. We appreciate your engaging questions, your willingness to learn, and your passion for sports.</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As you embark on your journey at VESIT, we hope that the information and insights you gained during the induction will be valuable as you explore the world of sports within our campus.</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Remember, the Sports Council is here to support and encourage you in your sports endeavors throughout your time at VESIT. We're excited about the prospect of seeing you on the field, participating in our events, and being part of our vibrant sports community.</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Once again, thank you for your active involvement in the Induction Session. We look forward to meeting you at our upcoming sports events and activities.</a:t>
            </a: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If you have any further questions or need assistance, feel free to reach out. Let's make your sports journey at VESIT an unforgettable one!</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742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amer Background Images – Browse 142,748 Stock Photos, Vectors, and Video |  Adobe Stock">
            <a:extLst>
              <a:ext uri="{FF2B5EF4-FFF2-40B4-BE49-F238E27FC236}">
                <a16:creationId xmlns:a16="http://schemas.microsoft.com/office/drawing/2014/main" id="{B0EFC3A5-A0DE-7DEF-1E65-B10220FD2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223"/>
            <a:ext cx="12192000" cy="68824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9FBA4C-C848-5919-256F-9FD4FC6895F5}"/>
              </a:ext>
            </a:extLst>
          </p:cNvPr>
          <p:cNvSpPr txBox="1"/>
          <p:nvPr/>
        </p:nvSpPr>
        <p:spPr>
          <a:xfrm>
            <a:off x="2879979" y="101600"/>
            <a:ext cx="6432042"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Welcome To VESIT!</a:t>
            </a:r>
          </a:p>
        </p:txBody>
      </p:sp>
      <p:pic>
        <p:nvPicPr>
          <p:cNvPr id="8" name="Picture 7">
            <a:extLst>
              <a:ext uri="{FF2B5EF4-FFF2-40B4-BE49-F238E27FC236}">
                <a16:creationId xmlns:a16="http://schemas.microsoft.com/office/drawing/2014/main" id="{73390EA7-8B5C-0C7D-FCF2-B7FA6E3163E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sp>
        <p:nvSpPr>
          <p:cNvPr id="4" name="TextBox 3"/>
          <p:cNvSpPr txBox="1"/>
          <p:nvPr/>
        </p:nvSpPr>
        <p:spPr>
          <a:xfrm>
            <a:off x="1319349" y="1687236"/>
            <a:ext cx="10189029" cy="4893647"/>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Greetings, First-Year All-Stars,</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Get set for an incredible journey with VESIT Sports Council! We're all about sports, fitness, and a fantastic time. Whether you're a sports enthusiast or simply curious, there's something special waiting for you.</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Join us in creating memorable experiences, forging new friendships, and achieving your personal best. We're more than just a council; we're a family of spirited individuals passionate about sports and personal growth.</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Your adventure starts now. Let's hit the fields, court, and track together, pushing boundaries, and crafting memories that will last a lifetime. Welcome to the VESIT Sports Council, where greatness begins!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6984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8ECFB1-8D2C-0B70-A446-D3220B08D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 name="Group 4">
            <a:extLst>
              <a:ext uri="{FF2B5EF4-FFF2-40B4-BE49-F238E27FC236}">
                <a16:creationId xmlns:a16="http://schemas.microsoft.com/office/drawing/2014/main" id="{B9F2B58F-C201-6B8D-B3CB-F18693421698}"/>
              </a:ext>
            </a:extLst>
          </p:cNvPr>
          <p:cNvGrpSpPr/>
          <p:nvPr/>
        </p:nvGrpSpPr>
        <p:grpSpPr>
          <a:xfrm>
            <a:off x="1749564" y="335924"/>
            <a:ext cx="8692872" cy="1575547"/>
            <a:chOff x="1749564" y="1158884"/>
            <a:chExt cx="8692872" cy="1575547"/>
          </a:xfrm>
        </p:grpSpPr>
        <p:pic>
          <p:nvPicPr>
            <p:cNvPr id="3" name="Picture 2">
              <a:extLst>
                <a:ext uri="{FF2B5EF4-FFF2-40B4-BE49-F238E27FC236}">
                  <a16:creationId xmlns:a16="http://schemas.microsoft.com/office/drawing/2014/main" id="{C1CCCBC5-B13F-687E-AD75-AE70EC784A0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1749564" y="1158884"/>
              <a:ext cx="1580870" cy="1575547"/>
            </a:xfrm>
            <a:prstGeom prst="rect">
              <a:avLst/>
            </a:prstGeom>
          </p:spPr>
        </p:pic>
        <p:sp>
          <p:nvSpPr>
            <p:cNvPr id="4" name="TextBox 3">
              <a:extLst>
                <a:ext uri="{FF2B5EF4-FFF2-40B4-BE49-F238E27FC236}">
                  <a16:creationId xmlns:a16="http://schemas.microsoft.com/office/drawing/2014/main" id="{0772C7C4-A455-8AB3-1E21-ACCE14C7A1E6}"/>
                </a:ext>
              </a:extLst>
            </p:cNvPr>
            <p:cNvSpPr txBox="1"/>
            <p:nvPr/>
          </p:nvSpPr>
          <p:spPr>
            <a:xfrm>
              <a:off x="3548578" y="1714933"/>
              <a:ext cx="6893858" cy="646331"/>
            </a:xfrm>
            <a:prstGeom prst="rect">
              <a:avLst/>
            </a:prstGeom>
            <a:noFill/>
          </p:spPr>
          <p:txBody>
            <a:bodyPr wrap="square" rtlCol="0">
              <a:spAutoFit/>
            </a:bodyPr>
            <a:lstStyle/>
            <a:p>
              <a:r>
                <a:rPr lang="en-IN" sz="3600" b="1" i="1" dirty="0">
                  <a:solidFill>
                    <a:schemeClr val="bg1"/>
                  </a:solidFill>
                  <a:effectLst>
                    <a:outerShdw blurRad="38100" dist="38100" dir="2700000" algn="tl">
                      <a:srgbClr val="000000">
                        <a:alpha val="43137"/>
                      </a:srgbClr>
                    </a:outerShdw>
                  </a:effectLst>
                  <a:latin typeface="Bodoni MT Black" panose="02070A03080606020203" pitchFamily="18" charset="0"/>
                </a:rPr>
                <a:t>VESIT SPORTS COUNCIL</a:t>
              </a:r>
            </a:p>
          </p:txBody>
        </p:sp>
      </p:grpSp>
    </p:spTree>
    <p:extLst>
      <p:ext uri="{BB962C8B-B14F-4D97-AF65-F5344CB8AC3E}">
        <p14:creationId xmlns:p14="http://schemas.microsoft.com/office/powerpoint/2010/main" val="307690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C810DC4A-0B76-B41F-A461-276327840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365760" y="-24452"/>
            <a:ext cx="12192000" cy="68824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493D4AD-A9EC-FF9D-8590-79307D20E8F4}"/>
              </a:ext>
            </a:extLst>
          </p:cNvPr>
          <p:cNvSpPr txBox="1"/>
          <p:nvPr/>
        </p:nvSpPr>
        <p:spPr>
          <a:xfrm>
            <a:off x="2001520" y="91440"/>
            <a:ext cx="8188960"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The Sports Council of VESIT</a:t>
            </a:r>
          </a:p>
        </p:txBody>
      </p:sp>
      <p:pic>
        <p:nvPicPr>
          <p:cNvPr id="4" name="Picture 3">
            <a:extLst>
              <a:ext uri="{FF2B5EF4-FFF2-40B4-BE49-F238E27FC236}">
                <a16:creationId xmlns:a16="http://schemas.microsoft.com/office/drawing/2014/main" id="{B63ED481-5FEC-1AE0-19D6-AA2F99993A8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sp>
        <p:nvSpPr>
          <p:cNvPr id="5" name="TextBox 4"/>
          <p:cNvSpPr txBox="1"/>
          <p:nvPr/>
        </p:nvSpPr>
        <p:spPr>
          <a:xfrm>
            <a:off x="446314" y="2262612"/>
            <a:ext cx="10567852" cy="353943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The VESIT Sports Council is the heart of our sports community, and it consists of dedicated individuals in key positions</a:t>
            </a:r>
            <a:r>
              <a:rPr lang="en-US" sz="2800" dirty="0" smtClean="0">
                <a:solidFill>
                  <a:schemeClr val="bg1"/>
                </a:solidFill>
                <a:latin typeface="Times New Roman" panose="02020603050405020304" pitchFamily="18" charset="0"/>
                <a:cs typeface="Times New Roman" panose="02020603050405020304" pitchFamily="18" charset="0"/>
              </a:rPr>
              <a:t>:</a:t>
            </a:r>
          </a:p>
          <a:p>
            <a:r>
              <a:rPr lang="en-US" sz="2800" dirty="0">
                <a:solidFill>
                  <a:schemeClr val="bg1"/>
                </a:solidFill>
                <a:latin typeface="Times New Roman" panose="02020603050405020304" pitchFamily="18" charset="0"/>
                <a:cs typeface="Times New Roman" panose="02020603050405020304" pitchFamily="18" charset="0"/>
              </a:rPr>
              <a:t> </a:t>
            </a:r>
            <a:endParaRPr lang="en-US" sz="2800" dirty="0" smtClean="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r>
              <a:rPr lang="en-IN" sz="2800" dirty="0" smtClean="0">
                <a:solidFill>
                  <a:schemeClr val="bg1"/>
                </a:solidFill>
                <a:latin typeface="Times New Roman" panose="02020603050405020304" pitchFamily="18" charset="0"/>
                <a:cs typeface="Times New Roman" panose="02020603050405020304" pitchFamily="18" charset="0"/>
              </a:rPr>
              <a:t>Secretary</a:t>
            </a:r>
          </a:p>
          <a:p>
            <a:pPr marL="342900" indent="-342900">
              <a:buAutoNum type="arabicPeriod"/>
            </a:pPr>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r>
              <a:rPr lang="en-IN" sz="2800" dirty="0">
                <a:solidFill>
                  <a:schemeClr val="bg1"/>
                </a:solidFill>
                <a:latin typeface="Times New Roman" panose="02020603050405020304" pitchFamily="18" charset="0"/>
                <a:cs typeface="Times New Roman" panose="02020603050405020304" pitchFamily="18" charset="0"/>
              </a:rPr>
              <a:t>Senior Deputy </a:t>
            </a:r>
            <a:r>
              <a:rPr lang="en-IN" sz="2800" dirty="0" smtClean="0">
                <a:solidFill>
                  <a:schemeClr val="bg1"/>
                </a:solidFill>
                <a:latin typeface="Times New Roman" panose="02020603050405020304" pitchFamily="18" charset="0"/>
                <a:cs typeface="Times New Roman" panose="02020603050405020304" pitchFamily="18" charset="0"/>
              </a:rPr>
              <a:t>Secretary</a:t>
            </a:r>
          </a:p>
          <a:p>
            <a:pPr marL="342900" indent="-342900">
              <a:buAutoNum type="arabicPeriod"/>
            </a:pPr>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r>
              <a:rPr lang="en-IN" sz="2800" dirty="0">
                <a:solidFill>
                  <a:schemeClr val="bg1"/>
                </a:solidFill>
                <a:latin typeface="Times New Roman" panose="02020603050405020304" pitchFamily="18" charset="0"/>
                <a:cs typeface="Times New Roman" panose="02020603050405020304" pitchFamily="18" charset="0"/>
              </a:rPr>
              <a:t>Junior Deputy Secretary</a:t>
            </a:r>
          </a:p>
        </p:txBody>
      </p:sp>
    </p:spTree>
    <p:extLst>
      <p:ext uri="{BB962C8B-B14F-4D97-AF65-F5344CB8AC3E}">
        <p14:creationId xmlns:p14="http://schemas.microsoft.com/office/powerpoint/2010/main" val="40019911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665FCD07-6B0B-3542-000B-E9411716B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203200" y="-24452"/>
            <a:ext cx="12192000" cy="68824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A00566-D487-A001-66B0-0711BA7A7648}"/>
              </a:ext>
            </a:extLst>
          </p:cNvPr>
          <p:cNvSpPr txBox="1"/>
          <p:nvPr/>
        </p:nvSpPr>
        <p:spPr>
          <a:xfrm>
            <a:off x="2879979" y="101600"/>
            <a:ext cx="6432042"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The Senior Council</a:t>
            </a:r>
          </a:p>
        </p:txBody>
      </p:sp>
      <p:sp>
        <p:nvSpPr>
          <p:cNvPr id="4" name="TextBox 3">
            <a:extLst>
              <a:ext uri="{FF2B5EF4-FFF2-40B4-BE49-F238E27FC236}">
                <a16:creationId xmlns:a16="http://schemas.microsoft.com/office/drawing/2014/main" id="{3813E660-72F2-38C6-8A95-383633A4B0E5}"/>
              </a:ext>
            </a:extLst>
          </p:cNvPr>
          <p:cNvSpPr txBox="1"/>
          <p:nvPr/>
        </p:nvSpPr>
        <p:spPr>
          <a:xfrm>
            <a:off x="-899541" y="4612640"/>
            <a:ext cx="6432042" cy="646331"/>
          </a:xfrm>
          <a:prstGeom prst="rect">
            <a:avLst/>
          </a:prstGeom>
          <a:noFill/>
        </p:spPr>
        <p:txBody>
          <a:bodyPr wrap="square" rtlCol="0">
            <a:spAutoFit/>
          </a:bodyPr>
          <a:lstStyle/>
          <a:p>
            <a:pPr algn="ctr"/>
            <a:r>
              <a:rPr lang="en-IN" sz="3600" dirty="0">
                <a:solidFill>
                  <a:srgbClr val="FA1D20"/>
                </a:solidFill>
                <a:latin typeface="Britannic Bold" panose="020B0903060703020204" pitchFamily="34" charset="0"/>
              </a:rPr>
              <a:t>Secretary</a:t>
            </a:r>
          </a:p>
        </p:txBody>
      </p:sp>
      <p:sp>
        <p:nvSpPr>
          <p:cNvPr id="5" name="Rectangle 4">
            <a:extLst>
              <a:ext uri="{FF2B5EF4-FFF2-40B4-BE49-F238E27FC236}">
                <a16:creationId xmlns:a16="http://schemas.microsoft.com/office/drawing/2014/main" id="{84BAEEC2-342A-8D4A-DBED-150A215CF3E5}"/>
              </a:ext>
            </a:extLst>
          </p:cNvPr>
          <p:cNvSpPr/>
          <p:nvPr/>
        </p:nvSpPr>
        <p:spPr>
          <a:xfrm>
            <a:off x="375920" y="2379729"/>
            <a:ext cx="3881120" cy="21234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C4A78371-682A-480A-17E4-2B8C8A06C6A6}"/>
              </a:ext>
            </a:extLst>
          </p:cNvPr>
          <p:cNvGrpSpPr/>
          <p:nvPr/>
        </p:nvGrpSpPr>
        <p:grpSpPr>
          <a:xfrm>
            <a:off x="5654421" y="1707996"/>
            <a:ext cx="5608320" cy="4399280"/>
            <a:chOff x="5654421" y="1707996"/>
            <a:chExt cx="5608320" cy="4399280"/>
          </a:xfrm>
        </p:grpSpPr>
        <p:sp>
          <p:nvSpPr>
            <p:cNvPr id="6" name="Rectangle 5">
              <a:extLst>
                <a:ext uri="{FF2B5EF4-FFF2-40B4-BE49-F238E27FC236}">
                  <a16:creationId xmlns:a16="http://schemas.microsoft.com/office/drawing/2014/main" id="{1F64A760-487E-530F-1530-8D937D99B634}"/>
                </a:ext>
              </a:extLst>
            </p:cNvPr>
            <p:cNvSpPr/>
            <p:nvPr/>
          </p:nvSpPr>
          <p:spPr>
            <a:xfrm>
              <a:off x="5654421" y="1707996"/>
              <a:ext cx="5608320" cy="439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E188E4C-164C-5E30-53FF-97B09B51465A}"/>
                </a:ext>
              </a:extLst>
            </p:cNvPr>
            <p:cNvSpPr/>
            <p:nvPr/>
          </p:nvSpPr>
          <p:spPr>
            <a:xfrm>
              <a:off x="5892800" y="1926436"/>
              <a:ext cx="1818640" cy="12192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4BCD733-8906-D8E2-22D8-D7A3158D6ED8}"/>
                </a:ext>
              </a:extLst>
            </p:cNvPr>
            <p:cNvSpPr/>
            <p:nvPr/>
          </p:nvSpPr>
          <p:spPr>
            <a:xfrm>
              <a:off x="5892800" y="4713401"/>
              <a:ext cx="1818640" cy="12192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7AB2150-6050-5C31-5839-BECA351DA0D5}"/>
                </a:ext>
              </a:extLst>
            </p:cNvPr>
            <p:cNvSpPr/>
            <p:nvPr/>
          </p:nvSpPr>
          <p:spPr>
            <a:xfrm>
              <a:off x="9265920" y="1999845"/>
              <a:ext cx="1818640" cy="12192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B01CBA4-7616-46DC-0ACF-D93BA579E085}"/>
                </a:ext>
              </a:extLst>
            </p:cNvPr>
            <p:cNvSpPr/>
            <p:nvPr/>
          </p:nvSpPr>
          <p:spPr>
            <a:xfrm>
              <a:off x="9265920" y="4713401"/>
              <a:ext cx="1818640" cy="12192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442F8AB-D336-D67F-5BC2-E8F1C44782E7}"/>
                </a:ext>
              </a:extLst>
            </p:cNvPr>
            <p:cNvSpPr/>
            <p:nvPr/>
          </p:nvSpPr>
          <p:spPr>
            <a:xfrm>
              <a:off x="7549261" y="3356623"/>
              <a:ext cx="1818640" cy="12192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grpSp>
      <p:sp>
        <p:nvSpPr>
          <p:cNvPr id="14" name="TextBox 13">
            <a:extLst>
              <a:ext uri="{FF2B5EF4-FFF2-40B4-BE49-F238E27FC236}">
                <a16:creationId xmlns:a16="http://schemas.microsoft.com/office/drawing/2014/main" id="{9AC995C2-067C-E093-742A-8F845E959375}"/>
              </a:ext>
            </a:extLst>
          </p:cNvPr>
          <p:cNvSpPr txBox="1"/>
          <p:nvPr/>
        </p:nvSpPr>
        <p:spPr>
          <a:xfrm>
            <a:off x="5532501" y="6130023"/>
            <a:ext cx="6432042" cy="646331"/>
          </a:xfrm>
          <a:prstGeom prst="rect">
            <a:avLst/>
          </a:prstGeom>
          <a:noFill/>
        </p:spPr>
        <p:txBody>
          <a:bodyPr wrap="square" rtlCol="0">
            <a:spAutoFit/>
          </a:bodyPr>
          <a:lstStyle/>
          <a:p>
            <a:pPr algn="ctr"/>
            <a:r>
              <a:rPr lang="en-IN" sz="3600" dirty="0">
                <a:solidFill>
                  <a:srgbClr val="FA1D20"/>
                </a:solidFill>
                <a:latin typeface="Britannic Bold" panose="020B0903060703020204" pitchFamily="34" charset="0"/>
              </a:rPr>
              <a:t>The Senior Council</a:t>
            </a:r>
          </a:p>
        </p:txBody>
      </p:sp>
      <p:pic>
        <p:nvPicPr>
          <p:cNvPr id="15" name="Picture 14">
            <a:extLst>
              <a:ext uri="{FF2B5EF4-FFF2-40B4-BE49-F238E27FC236}">
                <a16:creationId xmlns:a16="http://schemas.microsoft.com/office/drawing/2014/main" id="{CD49883F-D4C2-5BCE-209E-60A67EA4BA3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920" y="1397726"/>
            <a:ext cx="3881120" cy="3214914"/>
          </a:xfrm>
          <a:prstGeom prst="rect">
            <a:avLst/>
          </a:prstGeom>
        </p:spPr>
      </p:pic>
      <p:pic>
        <p:nvPicPr>
          <p:cNvPr id="16" name="Picture 15"/>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792742" y="1803649"/>
            <a:ext cx="2018756" cy="1378299"/>
          </a:xfrm>
          <a:prstGeom prst="rect">
            <a:avLst/>
          </a:prstGeom>
        </p:spPr>
      </p:pic>
      <p:pic>
        <p:nvPicPr>
          <p:cNvPr id="17" name="Picture 16"/>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9208879" y="1836740"/>
            <a:ext cx="1978551" cy="1382305"/>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49260" y="3316054"/>
            <a:ext cx="1940561" cy="1259769"/>
          </a:xfrm>
          <a:prstGeom prst="rect">
            <a:avLst/>
          </a:prstGeom>
        </p:spPr>
      </p:pic>
      <p:pic>
        <p:nvPicPr>
          <p:cNvPr id="19" name="Picture 18"/>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5892801" y="4692346"/>
            <a:ext cx="1818640" cy="1240256"/>
          </a:xfrm>
          <a:prstGeom prst="rect">
            <a:avLst/>
          </a:prstGeom>
        </p:spPr>
      </p:pic>
      <p:pic>
        <p:nvPicPr>
          <p:cNvPr id="20" name="Picture 19"/>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9208879" y="4709929"/>
            <a:ext cx="1964772" cy="1222672"/>
          </a:xfrm>
          <a:prstGeom prst="rect">
            <a:avLst/>
          </a:prstGeom>
        </p:spPr>
      </p:pic>
    </p:spTree>
    <p:extLst>
      <p:ext uri="{BB962C8B-B14F-4D97-AF65-F5344CB8AC3E}">
        <p14:creationId xmlns:p14="http://schemas.microsoft.com/office/powerpoint/2010/main" val="42793692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2B6DC06B-310D-53F6-7F17-2A3322641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223"/>
            <a:ext cx="12192000" cy="68824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F9CC99-BB97-AC1E-1463-CB6B3B85FB34}"/>
              </a:ext>
            </a:extLst>
          </p:cNvPr>
          <p:cNvSpPr txBox="1"/>
          <p:nvPr/>
        </p:nvSpPr>
        <p:spPr>
          <a:xfrm>
            <a:off x="2879979" y="101600"/>
            <a:ext cx="6432042"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The Junior Council</a:t>
            </a:r>
          </a:p>
        </p:txBody>
      </p:sp>
      <p:grpSp>
        <p:nvGrpSpPr>
          <p:cNvPr id="57" name="Group 56">
            <a:extLst>
              <a:ext uri="{FF2B5EF4-FFF2-40B4-BE49-F238E27FC236}">
                <a16:creationId xmlns:a16="http://schemas.microsoft.com/office/drawing/2014/main" id="{30C55F1C-E7C0-5923-534A-536CDD8AD160}"/>
              </a:ext>
            </a:extLst>
          </p:cNvPr>
          <p:cNvGrpSpPr/>
          <p:nvPr/>
        </p:nvGrpSpPr>
        <p:grpSpPr>
          <a:xfrm>
            <a:off x="336006" y="1353122"/>
            <a:ext cx="11572240" cy="5161280"/>
            <a:chOff x="365760" y="1483360"/>
            <a:chExt cx="11572240" cy="5161280"/>
          </a:xfrm>
        </p:grpSpPr>
        <p:sp>
          <p:nvSpPr>
            <p:cNvPr id="5" name="Rectangle 4">
              <a:extLst>
                <a:ext uri="{FF2B5EF4-FFF2-40B4-BE49-F238E27FC236}">
                  <a16:creationId xmlns:a16="http://schemas.microsoft.com/office/drawing/2014/main" id="{FE09098A-2956-26A1-8B0E-B831EBB5400E}"/>
                </a:ext>
              </a:extLst>
            </p:cNvPr>
            <p:cNvSpPr/>
            <p:nvPr/>
          </p:nvSpPr>
          <p:spPr>
            <a:xfrm>
              <a:off x="365760" y="1483360"/>
              <a:ext cx="11572240" cy="5161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0436AB0-9146-53E3-F4C6-FFE29D1F0ABE}"/>
                </a:ext>
              </a:extLst>
            </p:cNvPr>
            <p:cNvSpPr/>
            <p:nvPr/>
          </p:nvSpPr>
          <p:spPr>
            <a:xfrm>
              <a:off x="1026160" y="1682204"/>
              <a:ext cx="1910080" cy="12395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D52C89D-9B79-3562-A425-BB86BBFAD866}"/>
                </a:ext>
              </a:extLst>
            </p:cNvPr>
            <p:cNvSpPr/>
            <p:nvPr/>
          </p:nvSpPr>
          <p:spPr>
            <a:xfrm>
              <a:off x="7396494" y="1682204"/>
              <a:ext cx="1910080" cy="12395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A3E19725-43EB-342C-47B1-304C48FA8458}"/>
                </a:ext>
              </a:extLst>
            </p:cNvPr>
            <p:cNvSpPr/>
            <p:nvPr/>
          </p:nvSpPr>
          <p:spPr>
            <a:xfrm>
              <a:off x="3149602" y="1682204"/>
              <a:ext cx="1910080" cy="12395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67F0A61-1BDB-37A5-CD12-45FE4DC75E38}"/>
                </a:ext>
              </a:extLst>
            </p:cNvPr>
            <p:cNvSpPr/>
            <p:nvPr/>
          </p:nvSpPr>
          <p:spPr>
            <a:xfrm>
              <a:off x="5273048" y="1682204"/>
              <a:ext cx="1910080" cy="12395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C522C0D5-1637-4887-D8F4-217714B519D0}"/>
                </a:ext>
              </a:extLst>
            </p:cNvPr>
            <p:cNvSpPr/>
            <p:nvPr/>
          </p:nvSpPr>
          <p:spPr>
            <a:xfrm>
              <a:off x="9519940" y="1682204"/>
              <a:ext cx="1910080" cy="12395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FD1205BF-3AB8-EBD3-7CB5-7EDEA6AC157B}"/>
                </a:ext>
              </a:extLst>
            </p:cNvPr>
            <p:cNvSpPr/>
            <p:nvPr/>
          </p:nvSpPr>
          <p:spPr>
            <a:xfrm>
              <a:off x="1026160" y="3472487"/>
              <a:ext cx="1910080" cy="12395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C17226CE-5741-259E-2EA9-0278F9A3EF27}"/>
                </a:ext>
              </a:extLst>
            </p:cNvPr>
            <p:cNvSpPr/>
            <p:nvPr/>
          </p:nvSpPr>
          <p:spPr>
            <a:xfrm>
              <a:off x="7396494" y="3472487"/>
              <a:ext cx="1910080" cy="12395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1DEBB1CF-D649-9832-9ADD-E99B22FBF1A9}"/>
                </a:ext>
              </a:extLst>
            </p:cNvPr>
            <p:cNvSpPr/>
            <p:nvPr/>
          </p:nvSpPr>
          <p:spPr>
            <a:xfrm>
              <a:off x="3149602" y="3472487"/>
              <a:ext cx="1910080" cy="12395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94B6D601-C407-89CE-559D-976AD1F30519}"/>
                </a:ext>
              </a:extLst>
            </p:cNvPr>
            <p:cNvSpPr/>
            <p:nvPr/>
          </p:nvSpPr>
          <p:spPr>
            <a:xfrm>
              <a:off x="5273048" y="3472487"/>
              <a:ext cx="1910080" cy="12395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A12FBA5E-AB62-0012-E48C-0DE560579334}"/>
                </a:ext>
              </a:extLst>
            </p:cNvPr>
            <p:cNvSpPr/>
            <p:nvPr/>
          </p:nvSpPr>
          <p:spPr>
            <a:xfrm>
              <a:off x="9519940" y="3472487"/>
              <a:ext cx="1910080" cy="12395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54EC507E-B5A6-3AE7-6962-C1A1546D9361}"/>
                </a:ext>
              </a:extLst>
            </p:cNvPr>
            <p:cNvSpPr/>
            <p:nvPr/>
          </p:nvSpPr>
          <p:spPr>
            <a:xfrm>
              <a:off x="1026160" y="5187018"/>
              <a:ext cx="1910080" cy="12395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009DF1D1-441B-CFC3-9C42-028AAD0E61E4}"/>
                </a:ext>
              </a:extLst>
            </p:cNvPr>
            <p:cNvSpPr/>
            <p:nvPr/>
          </p:nvSpPr>
          <p:spPr>
            <a:xfrm>
              <a:off x="7396494" y="5187018"/>
              <a:ext cx="1910080" cy="12395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3DB68AE4-808D-336F-527C-17DF844B39B5}"/>
                </a:ext>
              </a:extLst>
            </p:cNvPr>
            <p:cNvSpPr/>
            <p:nvPr/>
          </p:nvSpPr>
          <p:spPr>
            <a:xfrm>
              <a:off x="3149602" y="5187018"/>
              <a:ext cx="1910080" cy="12395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ED2B718A-841F-4D43-6AA0-86C1B6061503}"/>
                </a:ext>
              </a:extLst>
            </p:cNvPr>
            <p:cNvSpPr/>
            <p:nvPr/>
          </p:nvSpPr>
          <p:spPr>
            <a:xfrm>
              <a:off x="5273048" y="5187018"/>
              <a:ext cx="1910080" cy="12395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6D3B2CF9-8037-3E06-01A6-0B39480CA92E}"/>
                </a:ext>
              </a:extLst>
            </p:cNvPr>
            <p:cNvSpPr/>
            <p:nvPr/>
          </p:nvSpPr>
          <p:spPr>
            <a:xfrm>
              <a:off x="9519940" y="5187018"/>
              <a:ext cx="1910080" cy="12395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grpSp>
      <p:pic>
        <p:nvPicPr>
          <p:cNvPr id="58" name="Picture 57">
            <a:extLst>
              <a:ext uri="{FF2B5EF4-FFF2-40B4-BE49-F238E27FC236}">
                <a16:creationId xmlns:a16="http://schemas.microsoft.com/office/drawing/2014/main" id="{BAF9E7A8-965F-E9B8-F602-147FFF78D57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pic>
        <p:nvPicPr>
          <p:cNvPr id="3" name="Picture 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70280" y="1521490"/>
            <a:ext cx="1968502" cy="1319621"/>
          </a:xfrm>
          <a:prstGeom prst="rect">
            <a:avLst/>
          </a:prstGeom>
        </p:spPr>
      </p:pic>
    </p:spTree>
    <p:extLst>
      <p:ext uri="{BB962C8B-B14F-4D97-AF65-F5344CB8AC3E}">
        <p14:creationId xmlns:p14="http://schemas.microsoft.com/office/powerpoint/2010/main" val="2619872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checkerboard(across)">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B24D8BAA-C130-8A9D-9746-65830C863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11389"/>
            <a:ext cx="12192000" cy="68824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C52704B-7D98-56F6-8E27-C3557A61FAB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sp>
        <p:nvSpPr>
          <p:cNvPr id="4" name="TextBox 3">
            <a:extLst>
              <a:ext uri="{FF2B5EF4-FFF2-40B4-BE49-F238E27FC236}">
                <a16:creationId xmlns:a16="http://schemas.microsoft.com/office/drawing/2014/main" id="{73DEB735-99B7-13F2-78EE-45AD5E08BCF5}"/>
              </a:ext>
            </a:extLst>
          </p:cNvPr>
          <p:cNvSpPr txBox="1"/>
          <p:nvPr/>
        </p:nvSpPr>
        <p:spPr>
          <a:xfrm>
            <a:off x="2879979" y="101600"/>
            <a:ext cx="6432042"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Sports Offered</a:t>
            </a:r>
          </a:p>
        </p:txBody>
      </p:sp>
      <p:sp>
        <p:nvSpPr>
          <p:cNvPr id="5" name="TextBox 4"/>
          <p:cNvSpPr txBox="1"/>
          <p:nvPr/>
        </p:nvSpPr>
        <p:spPr>
          <a:xfrm>
            <a:off x="326571" y="1397726"/>
            <a:ext cx="6805749" cy="535531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VESIT Premier League (VPL): Where Football Takes Center Stage</a:t>
            </a:r>
            <a:r>
              <a:rPr lang="en-US" dirty="0" smtClean="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a:t>
            </a: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VPL</a:t>
            </a:r>
            <a:r>
              <a:rPr lang="en-US" dirty="0">
                <a:solidFill>
                  <a:schemeClr val="bg1"/>
                </a:solidFill>
                <a:latin typeface="Times New Roman" panose="02020603050405020304" pitchFamily="18" charset="0"/>
                <a:cs typeface="Times New Roman" panose="02020603050405020304" pitchFamily="18" charset="0"/>
              </a:rPr>
              <a:t>, or VESIT Premier League, is the ultimate celebration of football excellence right here at VESIT. It's an 11-a-side football extravaganza where the thrill of the game knows no bounds</a:t>
            </a:r>
            <a:r>
              <a:rPr lang="en-US" dirty="0" smtClean="0">
                <a:solidFill>
                  <a:schemeClr val="bg1"/>
                </a:solidFill>
                <a:latin typeface="Times New Roman" panose="02020603050405020304" pitchFamily="18" charset="0"/>
                <a:cs typeface="Times New Roman" panose="02020603050405020304" pitchFamily="18" charset="0"/>
              </a:rPr>
              <a:t>.</a:t>
            </a:r>
          </a:p>
          <a:p>
            <a:endParaRPr lang="en-US" dirty="0" smtClean="0">
              <a:solidFill>
                <a:schemeClr val="bg1"/>
              </a:solidFill>
              <a:latin typeface="Times New Roman" panose="02020603050405020304" pitchFamily="18" charset="0"/>
              <a:cs typeface="Times New Roman" panose="02020603050405020304" pitchFamily="18" charset="0"/>
            </a:endParaRPr>
          </a:p>
          <a:p>
            <a:r>
              <a:rPr lang="en-US" b="1" dirty="0" smtClean="0">
                <a:solidFill>
                  <a:schemeClr val="bg1"/>
                </a:solidFill>
                <a:latin typeface="Times New Roman" panose="02020603050405020304" pitchFamily="18" charset="0"/>
                <a:cs typeface="Times New Roman" panose="02020603050405020304" pitchFamily="18" charset="0"/>
              </a:rPr>
              <a:t>Key </a:t>
            </a:r>
            <a:r>
              <a:rPr lang="en-US" b="1" dirty="0">
                <a:solidFill>
                  <a:schemeClr val="bg1"/>
                </a:solidFill>
                <a:latin typeface="Times New Roman" panose="02020603050405020304" pitchFamily="18" charset="0"/>
                <a:cs typeface="Times New Roman" panose="02020603050405020304" pitchFamily="18" charset="0"/>
              </a:rPr>
              <a:t>Highlights of VPL:</a:t>
            </a:r>
            <a:endParaRPr lang="en-US"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8 Teams, 1 Glorious Title:</a:t>
            </a:r>
            <a:r>
              <a:rPr lang="en-US" dirty="0">
                <a:solidFill>
                  <a:schemeClr val="bg1"/>
                </a:solidFill>
                <a:latin typeface="Times New Roman" panose="02020603050405020304" pitchFamily="18" charset="0"/>
                <a:cs typeface="Times New Roman" panose="02020603050405020304" pitchFamily="18" charset="0"/>
              </a:rPr>
              <a:t> VPL brings together 8 formidable teams, each vying for the illustrious VPL championship. The excitement is palpable, and the competition is fierce.</a:t>
            </a:r>
          </a:p>
          <a:p>
            <a:r>
              <a:rPr lang="en-US" b="1" dirty="0">
                <a:solidFill>
                  <a:schemeClr val="bg1"/>
                </a:solidFill>
                <a:latin typeface="Times New Roman" panose="02020603050405020304" pitchFamily="18" charset="0"/>
                <a:cs typeface="Times New Roman" panose="02020603050405020304" pitchFamily="18" charset="0"/>
              </a:rPr>
              <a:t>Captain's Auction:</a:t>
            </a:r>
            <a:r>
              <a:rPr lang="en-US" dirty="0">
                <a:solidFill>
                  <a:schemeClr val="bg1"/>
                </a:solidFill>
                <a:latin typeface="Times New Roman" panose="02020603050405020304" pitchFamily="18" charset="0"/>
                <a:cs typeface="Times New Roman" panose="02020603050405020304" pitchFamily="18" charset="0"/>
              </a:rPr>
              <a:t> Here's where strategy and sportsmanship converge. Team captains become auctioneers, handpicking their squad members through an electrifying auction process. It's a true test of their footballing acumen.</a:t>
            </a:r>
          </a:p>
          <a:p>
            <a:r>
              <a:rPr lang="en-US" b="1" dirty="0">
                <a:solidFill>
                  <a:schemeClr val="bg1"/>
                </a:solidFill>
                <a:latin typeface="Times New Roman" panose="02020603050405020304" pitchFamily="18" charset="0"/>
                <a:cs typeface="Times New Roman" panose="02020603050405020304" pitchFamily="18" charset="0"/>
              </a:rPr>
              <a:t>Round Robin Tournament:</a:t>
            </a:r>
            <a:r>
              <a:rPr lang="en-US" dirty="0">
                <a:solidFill>
                  <a:schemeClr val="bg1"/>
                </a:solidFill>
                <a:latin typeface="Times New Roman" panose="02020603050405020304" pitchFamily="18" charset="0"/>
                <a:cs typeface="Times New Roman" panose="02020603050405020304" pitchFamily="18" charset="0"/>
              </a:rPr>
              <a:t> VPL follows a captivating round-robin format. Every team faces off against each other, ensuring a well-fought match for each fixture. Goals, teamwork, and sheer determination will determine the victors.</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69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B24D8BAA-C130-8A9D-9746-65830C863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11389"/>
            <a:ext cx="12192000" cy="68824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C52704B-7D98-56F6-8E27-C3557A61FAB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sp>
        <p:nvSpPr>
          <p:cNvPr id="4" name="TextBox 3">
            <a:extLst>
              <a:ext uri="{FF2B5EF4-FFF2-40B4-BE49-F238E27FC236}">
                <a16:creationId xmlns:a16="http://schemas.microsoft.com/office/drawing/2014/main" id="{73DEB735-99B7-13F2-78EE-45AD5E08BCF5}"/>
              </a:ext>
            </a:extLst>
          </p:cNvPr>
          <p:cNvSpPr txBox="1"/>
          <p:nvPr/>
        </p:nvSpPr>
        <p:spPr>
          <a:xfrm>
            <a:off x="2879979" y="101600"/>
            <a:ext cx="6432042"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Sports Offered</a:t>
            </a:r>
          </a:p>
        </p:txBody>
      </p:sp>
      <p:sp>
        <p:nvSpPr>
          <p:cNvPr id="5" name="TextBox 4"/>
          <p:cNvSpPr txBox="1"/>
          <p:nvPr/>
        </p:nvSpPr>
        <p:spPr>
          <a:xfrm>
            <a:off x="287382" y="1463040"/>
            <a:ext cx="6805749" cy="4801314"/>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VCL: Where Cricket Meets Excellence</a:t>
            </a:r>
            <a:r>
              <a:rPr lang="en-US" dirty="0" smtClean="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Key Highlights of VCL:</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8 Teams, 1 Coveted Title: VCL assembles 8 formidable cricketing squads, each with its eyes set on the prestigious VCL championship. The competition is fierce, and the cricket is nothing short of exceptional.</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Captain's Auction: Prepare for high-stakes drama as team captains turn into cricket strategists. Through a captivating auction process, they'll handpick their teammates, creating a dream team with a winning vision.</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Round Robin Showdown: VCL follows an enthralling round-robin format. Every team faces off against each other, guaranteeing thrilling matches that keep you on the edge of your seat. Boundaries, wickets, and spectacular catches will decide the victors.</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59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B24D8BAA-C130-8A9D-9746-65830C863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0" y="-11389"/>
            <a:ext cx="12192000" cy="68824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C52704B-7D98-56F6-8E27-C3557A61FAB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sp>
        <p:nvSpPr>
          <p:cNvPr id="4" name="TextBox 3">
            <a:extLst>
              <a:ext uri="{FF2B5EF4-FFF2-40B4-BE49-F238E27FC236}">
                <a16:creationId xmlns:a16="http://schemas.microsoft.com/office/drawing/2014/main" id="{73DEB735-99B7-13F2-78EE-45AD5E08BCF5}"/>
              </a:ext>
            </a:extLst>
          </p:cNvPr>
          <p:cNvSpPr txBox="1"/>
          <p:nvPr/>
        </p:nvSpPr>
        <p:spPr>
          <a:xfrm>
            <a:off x="2879979" y="101600"/>
            <a:ext cx="6432042"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Sports Offered</a:t>
            </a:r>
          </a:p>
        </p:txBody>
      </p:sp>
      <p:sp>
        <p:nvSpPr>
          <p:cNvPr id="5" name="TextBox 4"/>
          <p:cNvSpPr txBox="1"/>
          <p:nvPr/>
        </p:nvSpPr>
        <p:spPr>
          <a:xfrm>
            <a:off x="287382" y="1463040"/>
            <a:ext cx="6805749" cy="5324535"/>
          </a:xfrm>
          <a:prstGeom prst="rect">
            <a:avLst/>
          </a:prstGeom>
          <a:noFill/>
        </p:spPr>
        <p:txBody>
          <a:bodyPr wrap="square" rtlCol="0">
            <a:spAutoFit/>
          </a:bodyPr>
          <a:lstStyle/>
          <a:p>
            <a:r>
              <a:rPr lang="en-US" sz="1700" dirty="0">
                <a:solidFill>
                  <a:schemeClr val="bg1"/>
                </a:solidFill>
                <a:latin typeface="Times New Roman" panose="02020603050405020304" pitchFamily="18" charset="0"/>
                <a:cs typeface="Times New Roman" panose="02020603050405020304" pitchFamily="18" charset="0"/>
              </a:rPr>
              <a:t>VESIT Table Tennis League (VTL): Where Precision Meets Passion</a:t>
            </a:r>
            <a:r>
              <a:rPr lang="en-US" sz="1700" dirty="0" smtClean="0">
                <a:solidFill>
                  <a:schemeClr val="bg1"/>
                </a:solidFill>
                <a:latin typeface="Times New Roman" panose="02020603050405020304" pitchFamily="18" charset="0"/>
                <a:cs typeface="Times New Roman" panose="02020603050405020304" pitchFamily="18" charset="0"/>
              </a:rPr>
              <a:t>!</a:t>
            </a:r>
          </a:p>
          <a:p>
            <a:endParaRPr lang="en-US" sz="1700" dirty="0" smtClean="0">
              <a:solidFill>
                <a:schemeClr val="bg1"/>
              </a:solidFill>
              <a:latin typeface="Times New Roman" panose="02020603050405020304" pitchFamily="18" charset="0"/>
              <a:cs typeface="Times New Roman" panose="02020603050405020304" pitchFamily="18" charset="0"/>
            </a:endParaRPr>
          </a:p>
          <a:p>
            <a:r>
              <a:rPr lang="en-US" sz="1700" dirty="0" smtClean="0">
                <a:solidFill>
                  <a:schemeClr val="bg1"/>
                </a:solidFill>
                <a:latin typeface="Times New Roman" panose="02020603050405020304" pitchFamily="18" charset="0"/>
                <a:cs typeface="Times New Roman" panose="02020603050405020304" pitchFamily="18" charset="0"/>
              </a:rPr>
              <a:t>Key </a:t>
            </a:r>
            <a:r>
              <a:rPr lang="en-US" sz="1700" dirty="0">
                <a:solidFill>
                  <a:schemeClr val="bg1"/>
                </a:solidFill>
                <a:latin typeface="Times New Roman" panose="02020603050405020304" pitchFamily="18" charset="0"/>
                <a:cs typeface="Times New Roman" panose="02020603050405020304" pitchFamily="18" charset="0"/>
              </a:rPr>
              <a:t>Highlights of VTL:</a:t>
            </a:r>
          </a:p>
          <a:p>
            <a:endParaRPr lang="en-US" sz="1700" dirty="0">
              <a:solidFill>
                <a:schemeClr val="bg1"/>
              </a:solidFill>
              <a:latin typeface="Times New Roman" panose="02020603050405020304" pitchFamily="18" charset="0"/>
              <a:cs typeface="Times New Roman" panose="02020603050405020304" pitchFamily="18" charset="0"/>
            </a:endParaRPr>
          </a:p>
          <a:p>
            <a:r>
              <a:rPr lang="en-US" sz="1700" dirty="0">
                <a:solidFill>
                  <a:schemeClr val="bg1"/>
                </a:solidFill>
                <a:latin typeface="Times New Roman" panose="02020603050405020304" pitchFamily="18" charset="0"/>
                <a:cs typeface="Times New Roman" panose="02020603050405020304" pitchFamily="18" charset="0"/>
              </a:rPr>
              <a:t>The Battle of Paddles: VTL brings together skilled table tennis players from across VESIT, uniting them in an epic battle of paddles. It's where the tiniest flick of the wrist can make all the difference.</a:t>
            </a:r>
          </a:p>
          <a:p>
            <a:endParaRPr lang="en-US" sz="1700" dirty="0">
              <a:solidFill>
                <a:schemeClr val="bg1"/>
              </a:solidFill>
              <a:latin typeface="Times New Roman" panose="02020603050405020304" pitchFamily="18" charset="0"/>
              <a:cs typeface="Times New Roman" panose="02020603050405020304" pitchFamily="18" charset="0"/>
            </a:endParaRPr>
          </a:p>
          <a:p>
            <a:r>
              <a:rPr lang="en-US" sz="1700" dirty="0">
                <a:solidFill>
                  <a:schemeClr val="bg1"/>
                </a:solidFill>
                <a:latin typeface="Times New Roman" panose="02020603050405020304" pitchFamily="18" charset="0"/>
                <a:cs typeface="Times New Roman" panose="02020603050405020304" pitchFamily="18" charset="0"/>
              </a:rPr>
              <a:t>Individual Glory and Team Spirit: While table tennis is often seen as an individual sport, VTL fosters camaraderie. Players compete not just for personal glory but also to contribute points for their team. It's a balance between individual excellence and team dynamics.</a:t>
            </a:r>
          </a:p>
          <a:p>
            <a:endParaRPr lang="en-US" sz="1700" dirty="0">
              <a:solidFill>
                <a:schemeClr val="bg1"/>
              </a:solidFill>
              <a:latin typeface="Times New Roman" panose="02020603050405020304" pitchFamily="18" charset="0"/>
              <a:cs typeface="Times New Roman" panose="02020603050405020304" pitchFamily="18" charset="0"/>
            </a:endParaRPr>
          </a:p>
          <a:p>
            <a:r>
              <a:rPr lang="en-US" sz="1700" dirty="0">
                <a:solidFill>
                  <a:schemeClr val="bg1"/>
                </a:solidFill>
                <a:latin typeface="Times New Roman" panose="02020603050405020304" pitchFamily="18" charset="0"/>
                <a:cs typeface="Times New Roman" panose="02020603050405020304" pitchFamily="18" charset="0"/>
              </a:rPr>
              <a:t>Varied Skill Levels: Whether you're a seasoned table tennis pro or just discovering your love for the sport, VTL caters to all skill levels. It's the perfect platform to sharpen your skills and challenge yourself.</a:t>
            </a:r>
          </a:p>
          <a:p>
            <a:endParaRPr lang="en-US" sz="1700" dirty="0">
              <a:solidFill>
                <a:schemeClr val="bg1"/>
              </a:solidFill>
              <a:latin typeface="Times New Roman" panose="02020603050405020304" pitchFamily="18" charset="0"/>
              <a:cs typeface="Times New Roman" panose="02020603050405020304" pitchFamily="18" charset="0"/>
            </a:endParaRPr>
          </a:p>
          <a:p>
            <a:r>
              <a:rPr lang="en-US" sz="1700" dirty="0">
                <a:solidFill>
                  <a:schemeClr val="bg1"/>
                </a:solidFill>
                <a:latin typeface="Times New Roman" panose="02020603050405020304" pitchFamily="18" charset="0"/>
                <a:cs typeface="Times New Roman" panose="02020603050405020304" pitchFamily="18" charset="0"/>
              </a:rPr>
              <a:t>Thrilling Matches: VTL follows a competitive round-robin format, where every participant faces off against others. Each match is an exhilarating exchange of swift serves, precise shots, and nimble footwork.</a:t>
            </a:r>
            <a:endParaRPr lang="en-IN" sz="1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22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mer Background Images – Browse 142,748 Stock Photos, Vectors, and Video |  Adobe Stock">
            <a:extLst>
              <a:ext uri="{FF2B5EF4-FFF2-40B4-BE49-F238E27FC236}">
                <a16:creationId xmlns:a16="http://schemas.microsoft.com/office/drawing/2014/main" id="{B24D8BAA-C130-8A9D-9746-65830C863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26125" y="0"/>
            <a:ext cx="12192000" cy="68824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C52704B-7D98-56F6-8E27-C3557A61FAB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03" b="98649" l="2357" r="94613">
                        <a14:foregroundMark x1="30303" y1="11149" x2="16162" y2="23986"/>
                        <a14:foregroundMark x1="16162" y1="23986" x2="4377" y2="44595"/>
                        <a14:foregroundMark x1="4377" y1="44595" x2="9428" y2="68581"/>
                        <a14:foregroundMark x1="9428" y1="68581" x2="18182" y2="83108"/>
                        <a14:foregroundMark x1="18182" y1="83108" x2="52525" y2="92230"/>
                        <a14:foregroundMark x1="52525" y1="92230" x2="70034" y2="91216"/>
                        <a14:foregroundMark x1="70034" y1="91216" x2="87205" y2="78041"/>
                        <a14:foregroundMark x1="87205" y1="78041" x2="96633" y2="59459"/>
                        <a14:foregroundMark x1="96633" y1="59459" x2="94949" y2="38176"/>
                        <a14:foregroundMark x1="94949" y1="38176" x2="81145" y2="15541"/>
                        <a14:foregroundMark x1="81145" y1="15541" x2="37374" y2="8784"/>
                        <a14:foregroundMark x1="37374" y1="8784" x2="10774" y2="20270"/>
                        <a14:foregroundMark x1="39394" y1="22635" x2="58249" y2="20270"/>
                        <a14:foregroundMark x1="58249" y1="20270" x2="59596" y2="20608"/>
                        <a14:foregroundMark x1="39057" y1="12500" x2="26936" y2="22635"/>
                        <a14:foregroundMark x1="19192" y1="13514" x2="42761" y2="3716"/>
                        <a14:foregroundMark x1="42761" y1="3716" x2="61279" y2="6757"/>
                        <a14:foregroundMark x1="61279" y1="6757" x2="61953" y2="7095"/>
                        <a14:foregroundMark x1="54209" y1="2703" x2="54209" y2="2703"/>
                        <a14:foregroundMark x1="58249" y1="4054" x2="58249" y2="4054"/>
                        <a14:foregroundMark x1="71380" y1="10135" x2="71380" y2="10135"/>
                        <a14:foregroundMark x1="69024" y1="8784" x2="69024" y2="8784"/>
                        <a14:foregroundMark x1="67340" y1="6757" x2="67340" y2="6757"/>
                        <a14:foregroundMark x1="74747" y1="9122" x2="74747" y2="9122"/>
                        <a14:foregroundMark x1="92593" y1="34459" x2="95286" y2="52365"/>
                        <a14:foregroundMark x1="95286" y1="52365" x2="89562" y2="66554"/>
                        <a14:foregroundMark x1="88889" y1="45946" x2="88889" y2="45946"/>
                        <a14:foregroundMark x1="87542" y1="38514" x2="87542" y2="38514"/>
                        <a14:foregroundMark x1="85522" y1="36149" x2="85522" y2="36149"/>
                        <a14:foregroundMark x1="86195" y1="36486" x2="86195" y2="36486"/>
                        <a14:foregroundMark x1="87879" y1="43243" x2="87879" y2="43243"/>
                        <a14:foregroundMark x1="87205" y1="53378" x2="87205" y2="53378"/>
                        <a14:foregroundMark x1="9764" y1="28378" x2="10774" y2="24324"/>
                        <a14:foregroundMark x1="2357" y1="44257" x2="2357" y2="44257"/>
                        <a14:foregroundMark x1="12121" y1="46622" x2="12121" y2="46622"/>
                        <a14:foregroundMark x1="9428" y1="45946" x2="9428" y2="45946"/>
                        <a14:foregroundMark x1="14815" y1="46959" x2="14815" y2="46959"/>
                        <a14:foregroundMark x1="49158" y1="98311" x2="47811" y2="98649"/>
                        <a14:foregroundMark x1="12121" y1="55743" x2="12121" y2="55743"/>
                      </a14:backgroundRemoval>
                    </a14:imgEffect>
                  </a14:imgLayer>
                </a14:imgProps>
              </a:ext>
              <a:ext uri="{28A0092B-C50C-407E-A947-70E740481C1C}">
                <a14:useLocalDpi xmlns:a14="http://schemas.microsoft.com/office/drawing/2010/main" val="0"/>
              </a:ext>
            </a:extLst>
          </a:blip>
          <a:stretch>
            <a:fillRect/>
          </a:stretch>
        </p:blipFill>
        <p:spPr>
          <a:xfrm>
            <a:off x="86664" y="101600"/>
            <a:ext cx="948073" cy="944880"/>
          </a:xfrm>
          <a:prstGeom prst="rect">
            <a:avLst/>
          </a:prstGeom>
        </p:spPr>
      </p:pic>
      <p:sp>
        <p:nvSpPr>
          <p:cNvPr id="4" name="TextBox 3">
            <a:extLst>
              <a:ext uri="{FF2B5EF4-FFF2-40B4-BE49-F238E27FC236}">
                <a16:creationId xmlns:a16="http://schemas.microsoft.com/office/drawing/2014/main" id="{73DEB735-99B7-13F2-78EE-45AD5E08BCF5}"/>
              </a:ext>
            </a:extLst>
          </p:cNvPr>
          <p:cNvSpPr txBox="1"/>
          <p:nvPr/>
        </p:nvSpPr>
        <p:spPr>
          <a:xfrm>
            <a:off x="2879979" y="101600"/>
            <a:ext cx="6432042" cy="830997"/>
          </a:xfrm>
          <a:prstGeom prst="rect">
            <a:avLst/>
          </a:prstGeom>
          <a:noFill/>
        </p:spPr>
        <p:txBody>
          <a:bodyPr wrap="square" rtlCol="0">
            <a:spAutoFit/>
          </a:bodyPr>
          <a:lstStyle/>
          <a:p>
            <a:pPr algn="ctr"/>
            <a:r>
              <a:rPr lang="en-IN" sz="4800" dirty="0">
                <a:solidFill>
                  <a:srgbClr val="FA1D20"/>
                </a:solidFill>
                <a:latin typeface="Britannic Bold" panose="020B0903060703020204" pitchFamily="34" charset="0"/>
              </a:rPr>
              <a:t>Sports Offered</a:t>
            </a:r>
          </a:p>
        </p:txBody>
      </p:sp>
      <p:sp>
        <p:nvSpPr>
          <p:cNvPr id="5" name="TextBox 4"/>
          <p:cNvSpPr txBox="1"/>
          <p:nvPr/>
        </p:nvSpPr>
        <p:spPr>
          <a:xfrm>
            <a:off x="287382" y="1463040"/>
            <a:ext cx="6805749" cy="5324535"/>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"VFL: Where Futsal Dreams Take Flight</a:t>
            </a:r>
            <a:r>
              <a:rPr lang="en-US" dirty="0" smtClean="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Key Highlights of VFL:</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Captain's Role: VFL is unique because team captains play a pivotal role in shaping the league. Every year, four captains are selected from each academic year - TE (Third-Year), SE (Second-Year), and BE (Fourth-Year) students, forming the backbone of VFL.</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Team Selection: It's not just about who's on your team; it's about who you choose. Captains become auctioneers, strategically selecting their squad members in an exhilarating auction process. The choices they make can make or break a team.</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Group Stage &amp; Knockouts: VFL features an intense group stage followed by knockouts. Teams go head-to-head in a round-robin format during the group stage, where every match counts. The best teams advance to the knockout rounds, leading to nail-biting finals.</a:t>
            </a:r>
          </a:p>
          <a:p>
            <a:endParaRPr lang="en-US" sz="1700" dirty="0">
              <a:solidFill>
                <a:schemeClr val="bg1"/>
              </a:solidFill>
              <a:latin typeface="Times New Roman" panose="02020603050405020304" pitchFamily="18" charset="0"/>
              <a:cs typeface="Times New Roman" panose="02020603050405020304" pitchFamily="18" charset="0"/>
            </a:endParaRPr>
          </a:p>
          <a:p>
            <a:endParaRPr lang="en-IN" sz="1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1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1762</Words>
  <Application>Microsoft Office PowerPoint</Application>
  <PresentationFormat>Widescreen</PresentationFormat>
  <Paragraphs>139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Bodoni MT Black</vt:lpstr>
      <vt:lpstr>Britannic Bold</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Angad Bulani</dc:creator>
  <cp:lastModifiedBy>CFI course exceln sheet </cp:lastModifiedBy>
  <cp:revision>20</cp:revision>
  <dcterms:created xsi:type="dcterms:W3CDTF">2023-08-21T15:53:35Z</dcterms:created>
  <dcterms:modified xsi:type="dcterms:W3CDTF">2023-08-22T16:04:01Z</dcterms:modified>
</cp:coreProperties>
</file>