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58EC1-55B4-399D-CDD9-1C3FC61D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51C64-200C-0EBA-7304-058E2372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5F882-A7EE-808E-7200-6A7640F6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63939-E6AE-8D94-56D0-23BB4B35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86EF1-B24C-8995-561B-DD582280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4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32F3-7E4C-9573-C8FA-C2AAC687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DB7631-7133-91D8-0AAB-523F51AC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17E38-5969-7F34-5414-8FFD877F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A159D-90E7-7F3E-1031-42992BDD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AB873-C811-1E8C-052F-9819484E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E9B66-A40B-66A4-EC62-42C709C5E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E22F43-11A9-E036-BADC-22CA420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A70A9-455B-A8D9-74D6-25A2F010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D564F-D3AF-CFB6-27FE-D440335E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4DC47-D96F-1AC1-DF95-41F1DE7E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84410-E200-E7E1-BC1D-08970B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D4DA4-37AE-3CD4-A9C5-D168C080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21E65-BFED-A569-30D3-7C1DB76E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70AED-752F-07B4-E398-EEDCA78F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2E09A-26D8-8C80-7C41-8564502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6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F56A6-C2FE-48AB-1560-BE6995F3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30C9E-7054-3015-4DE5-0A51EA47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E60DA-0B28-6E68-4CB2-2CF1435F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D46C0-FEAA-07B5-C771-517DBE39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8A749-5D37-FE0C-ECED-CFB7330F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13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A85E0-DE10-CD8B-5D43-44D168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2315E-E9B9-B626-0D67-9A5E44A9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290935-3A1B-11EA-1863-73AE25A1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535680-BBB0-F982-383D-B42EC293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F2986-3E51-519E-DB48-0323CCAA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E468B2-2DD9-3D72-C154-DEF4603E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7E68C-FF80-65DC-372B-3D6CA997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DC7CA0-88B3-A2AC-60BF-EF790AE4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C45479-B570-1277-CD59-ADB00398C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CC2424-51D9-299C-16A7-A4097A6BA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DAF14-A3B4-8386-393B-6007BC53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4A8EC9-5C59-1039-FB1C-6803160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AB6C35-F600-7113-7016-8D711B60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111631-E062-A73A-6E17-28CE1A9D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7B57E-D667-E13E-62D1-8DFA9DAF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856706-7518-38B9-6899-D97EB04C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98CA10-DEDE-B7EC-942D-5A35B8B8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0C02BD-03F7-409A-70F4-1AF8F5B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B4DAF5-217B-8E4B-4013-93357822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14FDD1-BF7B-4D7A-EDB3-48CFFD70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10F07D-F72D-E458-A2D4-510625F7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DD9B-E40D-D6D2-4B58-DEC2C586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AC5A4-D790-43C4-BAE7-30059802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7476F-79A9-275C-4F1B-5362E1E3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1BC6D-AB43-7714-07A9-D104C48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B8F46B-774D-91A6-BD5A-D401C025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4B17B6-05AC-B7CF-265F-81A3EF7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031B-E11C-88A3-584F-1507A0C2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06895F-DFEF-D90A-9CF9-8DC24D71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D31CD2-C2D7-BED4-0A6B-54C0978C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8B6A1-0CD6-E9C7-4F1C-824A8BC7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BB4A3-6E93-63C1-44B0-4FBA8540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0AAF54-330F-B97B-4A09-D95C894B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6F3E-10B9-149D-26A7-2A3AE35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93C67-4ABB-3A17-2547-7358343F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7DBC-5A90-5FF4-6624-8F3CFC200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E4544-23B1-480C-965C-B44231840FA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B1C17-C7D1-2521-8214-15B52EDAC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E187A-4AB1-7B20-29F6-F285939A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50057-DDBE-4DB9-B6ED-9134129D9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4074E-C7FD-AE0E-4DF8-784F1F56C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205"/>
            <a:ext cx="9144000" cy="1125992"/>
          </a:xfrm>
        </p:spPr>
        <p:txBody>
          <a:bodyPr/>
          <a:lstStyle/>
          <a:p>
            <a:r>
              <a:rPr lang="pt-BR" dirty="0"/>
              <a:t>TI-FRONT 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B155A-002A-78BC-5821-9AEB6EEF7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655762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9554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452F4E-93A4-F772-975C-D69449A74A50}"/>
              </a:ext>
            </a:extLst>
          </p:cNvPr>
          <p:cNvSpPr/>
          <p:nvPr/>
        </p:nvSpPr>
        <p:spPr>
          <a:xfrm>
            <a:off x="272143" y="0"/>
            <a:ext cx="11647714" cy="1289957"/>
          </a:xfrm>
          <a:prstGeom prst="rect">
            <a:avLst/>
          </a:prstGeom>
          <a:solidFill>
            <a:srgbClr val="8A0E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76BCB9-4B7E-5A7A-471F-4D3D5CB5FCA4}"/>
              </a:ext>
            </a:extLst>
          </p:cNvPr>
          <p:cNvSpPr/>
          <p:nvPr/>
        </p:nvSpPr>
        <p:spPr>
          <a:xfrm>
            <a:off x="272143" y="1534886"/>
            <a:ext cx="8300357" cy="2008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sugestoes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494F13-9B00-63B3-95F9-E11FB21F1BC9}"/>
              </a:ext>
            </a:extLst>
          </p:cNvPr>
          <p:cNvSpPr/>
          <p:nvPr/>
        </p:nvSpPr>
        <p:spPr>
          <a:xfrm>
            <a:off x="272143" y="3788229"/>
            <a:ext cx="8300357" cy="2008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sugestoes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B26418A-FFEA-AA92-0623-13F23009B5DB}"/>
              </a:ext>
            </a:extLst>
          </p:cNvPr>
          <p:cNvSpPr/>
          <p:nvPr/>
        </p:nvSpPr>
        <p:spPr>
          <a:xfrm>
            <a:off x="272143" y="6041573"/>
            <a:ext cx="8300357" cy="816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F1E88A-820C-27D7-39E9-20DA27EBC176}"/>
              </a:ext>
            </a:extLst>
          </p:cNvPr>
          <p:cNvSpPr/>
          <p:nvPr/>
        </p:nvSpPr>
        <p:spPr>
          <a:xfrm>
            <a:off x="8850086" y="1534886"/>
            <a:ext cx="3069771" cy="5323114"/>
          </a:xfrm>
          <a:prstGeom prst="rect">
            <a:avLst/>
          </a:prstGeom>
          <a:solidFill>
            <a:srgbClr val="8A0E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387C5-B368-EAD0-A7DF-1DD36D1E89EB}"/>
              </a:ext>
            </a:extLst>
          </p:cNvPr>
          <p:cNvSpPr/>
          <p:nvPr/>
        </p:nvSpPr>
        <p:spPr>
          <a:xfrm>
            <a:off x="9128760" y="1813560"/>
            <a:ext cx="2499360" cy="504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423757-295A-C007-8100-F83474DA0206}"/>
              </a:ext>
            </a:extLst>
          </p:cNvPr>
          <p:cNvSpPr/>
          <p:nvPr/>
        </p:nvSpPr>
        <p:spPr>
          <a:xfrm>
            <a:off x="9296400" y="2026920"/>
            <a:ext cx="21336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Mini perfil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4BA540-0FEF-422B-560D-4747396BA5C4}"/>
              </a:ext>
            </a:extLst>
          </p:cNvPr>
          <p:cNvSpPr/>
          <p:nvPr/>
        </p:nvSpPr>
        <p:spPr>
          <a:xfrm>
            <a:off x="9296400" y="2971800"/>
            <a:ext cx="2133600" cy="3886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DB59C1-95C5-0B74-F158-61703AF62AE0}"/>
              </a:ext>
            </a:extLst>
          </p:cNvPr>
          <p:cNvSpPr/>
          <p:nvPr/>
        </p:nvSpPr>
        <p:spPr>
          <a:xfrm>
            <a:off x="548640" y="655320"/>
            <a:ext cx="11079480" cy="4060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F15CAB-888C-7F0F-8979-246F06943283}"/>
              </a:ext>
            </a:extLst>
          </p:cNvPr>
          <p:cNvSpPr txBox="1"/>
          <p:nvPr/>
        </p:nvSpPr>
        <p:spPr>
          <a:xfrm>
            <a:off x="4565476" y="644978"/>
            <a:ext cx="211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Pagina inicial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B907B9-CB00-7159-DF66-870D9F0683DE}"/>
              </a:ext>
            </a:extLst>
          </p:cNvPr>
          <p:cNvSpPr txBox="1"/>
          <p:nvPr/>
        </p:nvSpPr>
        <p:spPr>
          <a:xfrm>
            <a:off x="7252075" y="644977"/>
            <a:ext cx="211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Restaurantes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A12DED-EE56-D512-AB15-317A7175A900}"/>
              </a:ext>
            </a:extLst>
          </p:cNvPr>
          <p:cNvSpPr txBox="1"/>
          <p:nvPr/>
        </p:nvSpPr>
        <p:spPr>
          <a:xfrm>
            <a:off x="9917974" y="622334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Perfil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A85F01-A9AA-1291-87EC-9E9AF21DD3D2}"/>
              </a:ext>
            </a:extLst>
          </p:cNvPr>
          <p:cNvSpPr/>
          <p:nvPr/>
        </p:nvSpPr>
        <p:spPr>
          <a:xfrm>
            <a:off x="2090060" y="738024"/>
            <a:ext cx="1905000" cy="194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0F3DA2-9975-0F58-AFDA-A16196270272}"/>
              </a:ext>
            </a:extLst>
          </p:cNvPr>
          <p:cNvSpPr txBox="1"/>
          <p:nvPr/>
        </p:nvSpPr>
        <p:spPr>
          <a:xfrm>
            <a:off x="606334" y="627505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Pesquisa</a:t>
            </a:r>
            <a:r>
              <a:rPr lang="pt-BR" sz="2400" dirty="0"/>
              <a:t>: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2E7EE8-87F2-3628-39AB-E8123071CE21}"/>
              </a:ext>
            </a:extLst>
          </p:cNvPr>
          <p:cNvSpPr/>
          <p:nvPr/>
        </p:nvSpPr>
        <p:spPr>
          <a:xfrm>
            <a:off x="4639511" y="60850"/>
            <a:ext cx="2819400" cy="4616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05590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TI-FRONT END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TI-FRONT END</dc:title>
  <dc:creator>LAURA PERSILVA ARAUJO</dc:creator>
  <cp:lastModifiedBy>LAURA PERSILVA ARAUJO</cp:lastModifiedBy>
  <cp:revision>1</cp:revision>
  <dcterms:created xsi:type="dcterms:W3CDTF">2024-04-10T14:16:40Z</dcterms:created>
  <dcterms:modified xsi:type="dcterms:W3CDTF">2024-04-10T15:01:02Z</dcterms:modified>
</cp:coreProperties>
</file>