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d769c49f0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d769c49f0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subtracting 1 from 0, borrow 1 from next digit 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Reduce digit by 1, and left with remainder 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Also it is used to subtract points when you loose.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d769c49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d769c49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Source Code Pro"/>
              <a:buChar char="●"/>
            </a:pPr>
            <a:r>
              <a:rPr lang="en" sz="15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Combine shift and subtraction</a:t>
            </a:r>
            <a:endParaRPr sz="15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Source Code Pro"/>
              <a:buChar char="●"/>
            </a:pPr>
            <a:r>
              <a:rPr lang="en" sz="15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 quotient = 0</a:t>
            </a:r>
            <a:endParaRPr sz="15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Source Code Pro"/>
              <a:buChar char="●"/>
            </a:pPr>
            <a:r>
              <a:rPr lang="en" sz="15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Align most significant digits in dividend and divisor</a:t>
            </a:r>
            <a:endParaRPr sz="15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Source Code Pro"/>
              <a:buChar char="●"/>
            </a:pPr>
            <a:r>
              <a:rPr lang="en" sz="15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long as dividend is greater than divisor</a:t>
            </a:r>
            <a:endParaRPr sz="15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○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the matched portion of dividend is greater than divisor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■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Subtract divisor from that portion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■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Concatenate 1 to the right hand end of the quotient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○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concatenate 0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○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Shift the divisor one bit right to find the next alignment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eb92d92a9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eb92d92a9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clock divider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10 second clock is exceeded then you lose 10 points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dbdd3c1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dbdd3c1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 of part of code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the display portion?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has a 1 megahertz clock and we will increment the actual counter by 1 for every 100000 positive edges to mimic the passage of one second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use this 1second clock to calculate how many actual seconds have passed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do something about the total coin amount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dbdd3bf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dbdd3bf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1 -40 cards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diff colors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1- 10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go unlimited rounds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limit, so the user can’t spend whole time on it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dbdd3bf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dbdd3bf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thing is time limit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could have been done differently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(can also mention not done because of time)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cards have a set spot, so theoretically the user can memorize the spots if where the cards 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ed9ef12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ed9ef12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bdd3bf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bdd3bf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</a:t>
            </a:r>
            <a:endParaRPr sz="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bbf43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ebbf43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Michelle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Goal of the game is to not exceed 21 points in card value  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sees all of cards faced down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Picks two cards, to determine initial value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continues picking one card at a time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value over 21 → user lost 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less than 21, user can continue choosing cards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 System</a:t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d769c49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d769c49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dbdd3c1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dbdd3c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around it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 with 500, pick two cards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 pick another one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-if &gt;21, lose half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-if &lt;21, 20: gain 400, 19, gain: 300; 18  gain:200, 17: 100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-take powers (so don’t have to multiplications between decimals)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e78f4bc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e78f4bc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Cynthia: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→ fpga →  vga display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with 40 cards on the vga dispaly for the user to choose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input are sent to the board, calculating the current sum as well as adding another card that the user picked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Lastly, the final coin amount will be displayed on the vga display and current sum will be shown in seven-segment display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b92d92a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eb92d92a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Cynthia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will be presented with 40 cards. And the user has 500 coins to start with.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Facing down, meaning they don’t know what is the value of the card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1-40 are just sequence number, not the actual value of the card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specify two cards, for example, 21st card and 40th card; then a = 010110, b = 101000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ALU will calculate the sum of two cards and show the current sum and final coin amount.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only 1-9 is possible for any card, worst case 9+9 = 18 won’t go above 21.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the user will pick another card in 10 seconds. If greater than 10 seconds, then lose 10 coins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putting in another card, set b = 000000, and use a to represent the card of interest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current sum and the final coin amount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this process for 10 times, 10 rounds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d769c49f0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d769c49f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Cynthia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-inspired by lab3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-develop ALU from half adder, full adder, and ripple carry adder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d769c49f0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d769c49f0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Start with last digit, then move to the left depending on result 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greater than 1, have a carry value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gif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jp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545088" y="4206700"/>
            <a:ext cx="8053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By: Heran Haile, Talha Kamran, Michelle Thevenin, Yujia Zhang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988" y="959500"/>
            <a:ext cx="5205420" cy="26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76760">
            <a:off x="8121756" y="3846258"/>
            <a:ext cx="829388" cy="11011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265500" y="3491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endParaRPr/>
          </a:p>
        </p:txBody>
      </p:sp>
      <p:sp>
        <p:nvSpPr>
          <p:cNvPr id="195" name="Google Shape;19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subtractor to calculate how far the current sum is away from 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coin amount left after loss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13" y="2342200"/>
            <a:ext cx="26193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0210">
            <a:off x="8108389" y="3923085"/>
            <a:ext cx="770248" cy="10225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Using a divider to compute the new coin value when the player loses half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divide current coin value by 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25" y="2219125"/>
            <a:ext cx="1814350" cy="26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>
            <p:ph type="title"/>
          </p:nvPr>
        </p:nvSpPr>
        <p:spPr>
          <a:xfrm>
            <a:off x="265500" y="3491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68807">
            <a:off x="8021075" y="3765200"/>
            <a:ext cx="897674" cy="1191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FPGA system clock to create a 1 second clock using clock divider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mimic the passage of 10 seconds </a:t>
            </a:r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265500" y="3491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divider </a:t>
            </a:r>
            <a:endParaRPr/>
          </a:p>
        </p:txBody>
      </p:sp>
      <p:pic>
        <p:nvPicPr>
          <p:cNvPr descr="Generating FPGA Clocks (myRIO Toolkit) - LabVIEW 2015 myRIO Toolkit Help -  National Instruments"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50" y="2638800"/>
            <a:ext cx="4181900" cy="107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57964">
            <a:off x="8032250" y="3876175"/>
            <a:ext cx="875300" cy="116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311700" y="2268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Code Snippet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3250200" y="794400"/>
            <a:ext cx="2643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Clock divider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95947">
            <a:off x="8309853" y="4199300"/>
            <a:ext cx="705195" cy="936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1" name="Google Shape;221;p25"/>
          <p:cNvPicPr preferRelativeResize="0"/>
          <p:nvPr/>
        </p:nvPicPr>
        <p:blipFill rotWithShape="1">
          <a:blip r:embed="rId4">
            <a:alphaModFix/>
          </a:blip>
          <a:srcRect b="5953" l="0" r="1690" t="0"/>
          <a:stretch/>
        </p:blipFill>
        <p:spPr>
          <a:xfrm>
            <a:off x="408825" y="1307925"/>
            <a:ext cx="7027374" cy="347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Successes!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Game Rules 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Displaying All the Cards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Coin System 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rounds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Round Limit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limit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78871">
            <a:off x="8119320" y="3924090"/>
            <a:ext cx="788280" cy="104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8350"/>
            <a:ext cx="3800951" cy="380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429050" y="1313700"/>
            <a:ext cx="696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Points based on percentage  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Wanted to make 2-player or utilize a “dealer”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randomized 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 to represent in space, but instead name them 1 - 40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24" y="3193275"/>
            <a:ext cx="2720350" cy="17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60022">
            <a:off x="7970972" y="3752625"/>
            <a:ext cx="872050" cy="1152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850" y="217350"/>
            <a:ext cx="2602024" cy="26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4294967295" type="title"/>
          </p:nvPr>
        </p:nvSpPr>
        <p:spPr>
          <a:xfrm>
            <a:off x="539375" y="1149800"/>
            <a:ext cx="8282400" cy="15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Thanks for listening!</a:t>
            </a:r>
            <a:r>
              <a:rPr lang="en"/>
              <a:t> 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37196">
            <a:off x="8018700" y="3885063"/>
            <a:ext cx="873500" cy="11547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75" y="960675"/>
            <a:ext cx="2649326" cy="264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500" y="1090150"/>
            <a:ext cx="2374275" cy="23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Goals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93825" y="2004150"/>
            <a:ext cx="36210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for fun!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Reach 21 points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Gain coins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747400" y="42326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82841">
            <a:off x="8074537" y="3807004"/>
            <a:ext cx="898075" cy="11922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925" y="372500"/>
            <a:ext cx="3740824" cy="37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Rules of the Game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77225" y="1470700"/>
            <a:ext cx="79179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with 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500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coins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cards to reach 21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&gt;21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lose half of coins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&lt;21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gain coins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 for 20, 300 for 19, 200 for 18, 100 for 17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=21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double coins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Player can choose to continue or surrender when value is 17-20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7493">
            <a:off x="8092289" y="3965948"/>
            <a:ext cx="810697" cy="10762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675" y="1163226"/>
            <a:ext cx="584100" cy="733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0700" y="0"/>
            <a:ext cx="3583301" cy="35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009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Functionality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99650" y="1219925"/>
            <a:ext cx="8520600" cy="283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input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cards using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FPGA switches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output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card value sum shown on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7-segment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display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VGA Display with cards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Card patterns: 4 colors, 10 numbers → 40 cards 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ALU 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Addition: total points so far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Subtraction: how far from 21? Closest gives higher scores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Virtual board on Vivado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61137" t="0"/>
          <a:stretch/>
        </p:blipFill>
        <p:spPr>
          <a:xfrm>
            <a:off x="5911692" y="772975"/>
            <a:ext cx="29206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54140">
            <a:off x="8058337" y="3878994"/>
            <a:ext cx="873551" cy="11597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Specifications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06275"/>
            <a:ext cx="5978400" cy="3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 with 40 cards, choose two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Limit: 10 seconds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Needs a 10 sec clock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Lose coins if time runs out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decide whether or not to keep picking cards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Round Limit: 10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with 500 coins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greater than 21…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less than 21…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coin amount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334" y="3657625"/>
            <a:ext cx="1405339" cy="10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7576" y="1746363"/>
            <a:ext cx="1217100" cy="81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90873">
            <a:off x="8106450" y="3917857"/>
            <a:ext cx="886227" cy="11765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000" y="709650"/>
            <a:ext cx="3114300" cy="31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533500" y="1352475"/>
            <a:ext cx="1882800" cy="733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Input/output Flow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511025" y="2382825"/>
            <a:ext cx="2017500" cy="1204800"/>
          </a:xfrm>
          <a:prstGeom prst="rect">
            <a:avLst/>
          </a:prstGeom>
          <a:gradFill>
            <a:gsLst>
              <a:gs pos="0">
                <a:srgbClr val="C042D6"/>
              </a:gs>
              <a:gs pos="100000">
                <a:srgbClr val="692076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482675" y="2382825"/>
            <a:ext cx="1882800" cy="12048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564200" y="2382825"/>
            <a:ext cx="1882800" cy="12048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803225" y="2611150"/>
            <a:ext cx="1236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USER INPUT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887150" y="2661525"/>
            <a:ext cx="1236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FPGA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674225" y="2611150"/>
            <a:ext cx="14997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VGA DISPLAY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3" name="Google Shape;113;p18"/>
          <p:cNvCxnSpPr>
            <a:stCxn id="107" idx="3"/>
          </p:cNvCxnSpPr>
          <p:nvPr/>
        </p:nvCxnSpPr>
        <p:spPr>
          <a:xfrm>
            <a:off x="2528525" y="2985225"/>
            <a:ext cx="1039500" cy="9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14" name="Google Shape;114;p18"/>
          <p:cNvCxnSpPr/>
          <p:nvPr/>
        </p:nvCxnSpPr>
        <p:spPr>
          <a:xfrm>
            <a:off x="5432050" y="2871300"/>
            <a:ext cx="1039500" cy="9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15" name="Google Shape;115;p18"/>
          <p:cNvSpPr txBox="1"/>
          <p:nvPr/>
        </p:nvSpPr>
        <p:spPr>
          <a:xfrm>
            <a:off x="578375" y="1431838"/>
            <a:ext cx="1882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See 40 cards on VGA display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466700" y="3639775"/>
            <a:ext cx="1663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Pick two cards and decide if continue picking the card(s)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600100" y="3521975"/>
            <a:ext cx="1319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Display current sum and total coin amount on VGA display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5633">
            <a:off x="7960367" y="3865460"/>
            <a:ext cx="917891" cy="12185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18"/>
          <p:cNvSpPr/>
          <p:nvPr/>
        </p:nvSpPr>
        <p:spPr>
          <a:xfrm flipH="1">
            <a:off x="2466700" y="1582513"/>
            <a:ext cx="5331600" cy="647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6140825" y="78450"/>
            <a:ext cx="2151600" cy="1452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104775" y="2196350"/>
            <a:ext cx="2282100" cy="2025900"/>
          </a:xfrm>
          <a:prstGeom prst="roundRect">
            <a:avLst>
              <a:gd fmla="val 16667" name="adj"/>
            </a:avLst>
          </a:prstGeom>
          <a:solidFill>
            <a:srgbClr val="E87ED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Block Diagram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630600" y="1409700"/>
            <a:ext cx="2523000" cy="33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3158400" y="1558075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3158400" y="1796200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3158400" y="2034325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3158400" y="2291500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9"/>
          <p:cNvSpPr txBox="1"/>
          <p:nvPr/>
        </p:nvSpPr>
        <p:spPr>
          <a:xfrm>
            <a:off x="2533650" y="1257300"/>
            <a:ext cx="657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3158400" y="2548675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3158400" y="2805850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9"/>
          <p:cNvSpPr txBox="1"/>
          <p:nvPr/>
        </p:nvSpPr>
        <p:spPr>
          <a:xfrm>
            <a:off x="2633700" y="1347000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633700" y="1548300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633700" y="1774338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633700" y="2048488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633700" y="2290100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633700" y="2601700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04775" y="2291500"/>
            <a:ext cx="23337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Pick two cards by specifying their numbers (each card is number from 1-40)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40</a:t>
            </a:r>
            <a:r>
              <a:rPr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101000</a:t>
            </a:r>
            <a:r>
              <a:rPr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so 6 bits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3158388" y="3231775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3158388" y="3469900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3158388" y="3708025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3158388" y="3965200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3243288" y="4521675"/>
            <a:ext cx="657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7" name="Google Shape;147;p19"/>
          <p:cNvCxnSpPr/>
          <p:nvPr/>
        </p:nvCxnSpPr>
        <p:spPr>
          <a:xfrm>
            <a:off x="3158388" y="4222375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3158388" y="4479550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 txBox="1"/>
          <p:nvPr/>
        </p:nvSpPr>
        <p:spPr>
          <a:xfrm>
            <a:off x="2633688" y="3020700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633688" y="3222000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633688" y="3448038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633688" y="3722188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633688" y="3963800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633688" y="4275400"/>
            <a:ext cx="60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 rot="5400000">
            <a:off x="3958500" y="1173600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9"/>
          <p:cNvSpPr txBox="1"/>
          <p:nvPr/>
        </p:nvSpPr>
        <p:spPr>
          <a:xfrm>
            <a:off x="3299250" y="266575"/>
            <a:ext cx="1790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Taking more cards? (1 or 0)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194725" y="59600"/>
            <a:ext cx="22035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Can also used to specify Card number that the user would like to pick after first two cards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8" name="Google Shape;158;p19"/>
          <p:cNvCxnSpPr/>
          <p:nvPr/>
        </p:nvCxnSpPr>
        <p:spPr>
          <a:xfrm>
            <a:off x="6153600" y="2198950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6153600" y="2902600"/>
            <a:ext cx="4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9"/>
          <p:cNvSpPr txBox="1"/>
          <p:nvPr/>
        </p:nvSpPr>
        <p:spPr>
          <a:xfrm>
            <a:off x="6784975" y="2707300"/>
            <a:ext cx="1790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Final coin amount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6784975" y="1973238"/>
            <a:ext cx="10230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Current sum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62" name="Google Shape;162;p19"/>
          <p:cNvCxnSpPr>
            <a:stCxn id="141" idx="0"/>
            <a:endCxn id="137" idx="1"/>
          </p:cNvCxnSpPr>
          <p:nvPr/>
        </p:nvCxnSpPr>
        <p:spPr>
          <a:xfrm flipH="1" rot="10800000">
            <a:off x="1271625" y="1924900"/>
            <a:ext cx="1362000" cy="3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>
            <a:endCxn id="153" idx="1"/>
          </p:cNvCxnSpPr>
          <p:nvPr/>
        </p:nvCxnSpPr>
        <p:spPr>
          <a:xfrm>
            <a:off x="1216188" y="3740150"/>
            <a:ext cx="14175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9"/>
          <p:cNvSpPr/>
          <p:nvPr/>
        </p:nvSpPr>
        <p:spPr>
          <a:xfrm>
            <a:off x="2522475" y="1049100"/>
            <a:ext cx="606300" cy="3832200"/>
          </a:xfrm>
          <a:prstGeom prst="ellipse">
            <a:avLst/>
          </a:prstGeom>
          <a:noFill/>
          <a:ln cap="flat" cmpd="sng" w="9525">
            <a:solidFill>
              <a:srgbClr val="E87E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9"/>
          <p:cNvCxnSpPr/>
          <p:nvPr/>
        </p:nvCxnSpPr>
        <p:spPr>
          <a:xfrm flipH="1" rot="10800000">
            <a:off x="3040200" y="613338"/>
            <a:ext cx="292650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44203">
            <a:off x="7949562" y="3782948"/>
            <a:ext cx="927500" cy="12313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7048500" y="2913525"/>
            <a:ext cx="1783800" cy="920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3168150" y="1557625"/>
            <a:ext cx="1714500" cy="6723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Basic Components of the ALU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Half Adder in Digital Logic - GeeksforGeeks"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00" y="1450900"/>
            <a:ext cx="2778150" cy="169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 Adder in Digital Logic - GeeksforGeeks"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200" y="1460350"/>
            <a:ext cx="34480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ipple Carry Adder | 4 bit Ripple Carry Adder | Gate Vidyalay"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8375" y="3240650"/>
            <a:ext cx="4246758" cy="190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0"/>
          <p:cNvCxnSpPr/>
          <p:nvPr/>
        </p:nvCxnSpPr>
        <p:spPr>
          <a:xfrm flipH="1" rot="10800000">
            <a:off x="3240300" y="2330875"/>
            <a:ext cx="1645500" cy="1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>
            <a:stCxn id="179" idx="1"/>
          </p:cNvCxnSpPr>
          <p:nvPr/>
        </p:nvCxnSpPr>
        <p:spPr>
          <a:xfrm flipH="1">
            <a:off x="6302250" y="3373725"/>
            <a:ext cx="887700" cy="48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0"/>
          <p:cNvSpPr txBox="1"/>
          <p:nvPr/>
        </p:nvSpPr>
        <p:spPr>
          <a:xfrm>
            <a:off x="3237000" y="1608050"/>
            <a:ext cx="1652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Half adder to full adder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189950" y="3006975"/>
            <a:ext cx="1500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Full adder to ripple carry adder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02439">
            <a:off x="8064328" y="3930660"/>
            <a:ext cx="835068" cy="110863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265500" y="3491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</a:t>
            </a:r>
            <a:endParaRPr/>
          </a:p>
        </p:txBody>
      </p:sp>
      <p:sp>
        <p:nvSpPr>
          <p:cNvPr id="187" name="Google Shape;1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adder to add the value of cards and the total amount of coins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current sum </a:t>
            </a:r>
            <a:r>
              <a:rPr lang="en"/>
              <a:t>  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75" y="2270200"/>
            <a:ext cx="28384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64759">
            <a:off x="8085750" y="4008975"/>
            <a:ext cx="783300" cy="103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