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4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Timbits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Maksym Zabutnyy, Earl Macalino, Jennifer Herasymuik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1st,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plans have changed since initial conception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 lot has changed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Determined how we are going to select approver for request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</a:t>
            </a:r>
            <a:r>
              <a:rPr lang="en"/>
              <a:t> of ideas before were broad, instead of changing anything we simply nailed down the details of them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Compressing 3 user stories into one, as well a change in mvp to make it more simplified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insights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pages greatly reduced by using the proper credentials to alter pages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feel about this milestone? What did you like about it? What did you dislike?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to do some work with the database and start visualizing project. Data cleansing sucked though!!!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 about yourself through this milestone?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manage time better, made data cleansing tough because there was no time to explore other options.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use what you have learned going forward?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determine better ways to sort data. Lo fi prototyping is actually a great way to hash out minor details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“stuff &amp; things” related to this milestone would you want help with?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Nothing really.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Snapshot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knowledge gained from the ENSE 353 Lab: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Made a Redhat server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LAMP stack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AWS to create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is MariaDB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it’s free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PHPMyAdmin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Data Cleansing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an Excel Document to cleanse data: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&amp; Pasted both files into sheet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Reformatted the rows (Text to columns)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Sorted all data to remove </a:t>
            </a:r>
            <a:r>
              <a:rPr lang="en"/>
              <a:t>duplicates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Duplicate names, software name or acronyms (~85 rows to 75)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pivot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Formatted to be just like Table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</a:t>
            </a:r>
            <a:r>
              <a:rPr lang="en"/>
              <a:t> the </a:t>
            </a:r>
            <a:r>
              <a:rPr lang="en"/>
              <a:t>CSV</a:t>
            </a:r>
            <a:r>
              <a:rPr lang="en"/>
              <a:t> file into PHPMyAdmin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Diagram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00" y="1177475"/>
            <a:ext cx="43091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Tables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8525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395" y="1170125"/>
            <a:ext cx="306738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User Story Map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025"/>
            <a:ext cx="9143999" cy="4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425" y="1017725"/>
            <a:ext cx="331406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13" y="1017725"/>
            <a:ext cx="35629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Lo-fidelity Prototype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50" y="1017725"/>
            <a:ext cx="37200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653" y="1017725"/>
            <a:ext cx="43746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Lo-Fidelity Prototype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pen and paper, Wave Rocketbook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Pro: The benefit of lo-fi prototypes is laying out how the pages/components will look and interact. Navigation takes shape, because you are able draw the lines between the necessary pages.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Con: Tedious to draw up all the pages.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