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SourceSansPr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Talk about VSM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process flow &amp; types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Kaizen bursts (TIMWOOD)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Any other discussion points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will this help design a better future state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you feel about this milestone? What did you like about it? What did you dislike?</a:t>
            </a:r>
            <a:br>
              <a:rPr lang="en"/>
            </a:br>
            <a:r>
              <a:rPr lang="en"/>
              <a:t>[Response here]</a:t>
            </a:r>
            <a:br>
              <a:rPr lang="en"/>
            </a:br>
            <a:r>
              <a:rPr lang="en"/>
              <a:t>What did you learn about yourself as you collaborated and worked through this milestone?</a:t>
            </a:r>
            <a:br>
              <a:rPr lang="en"/>
            </a:br>
            <a:r>
              <a:rPr lang="en"/>
              <a:t>[Response here]</a:t>
            </a:r>
            <a:br>
              <a:rPr lang="en"/>
            </a:br>
            <a:r>
              <a:rPr lang="en"/>
              <a:t>How will you use what you have learned going forward?</a:t>
            </a:r>
            <a:br>
              <a:rPr lang="en"/>
            </a:br>
            <a:r>
              <a:rPr lang="en"/>
              <a:t>[Response here]</a:t>
            </a:r>
            <a:br>
              <a:rPr lang="en"/>
            </a:br>
            <a:r>
              <a:rPr lang="en"/>
              <a:t>What “stuff &amp; things” related to this milestone would you want help with?</a:t>
            </a:r>
            <a:br>
              <a:rPr lang="en"/>
            </a:br>
            <a:r>
              <a:rPr lang="en"/>
              <a:t>[Response here]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64475"/>
            <a:ext cx="8183700" cy="12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 470 - Milestone 1</a:t>
            </a:r>
            <a:endParaRPr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0150" y="1477971"/>
            <a:ext cx="81837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Timbits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Maksym Zabutnyy, Earl Macalino, Jennifer Herasymuik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18th,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 VSM</a:t>
            </a: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225" y="987025"/>
            <a:ext cx="5014192" cy="37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How did you feel about this milestone? What did you like about it? What did you dislike?</a:t>
            </a:r>
            <a:endParaRPr>
              <a:solidFill>
                <a:schemeClr val="dk2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Tough to get together for the first time. Using tools that help us. </a:t>
            </a:r>
            <a:endParaRPr>
              <a:solidFill>
                <a:schemeClr val="dk2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did you learn about yourself as you collaborated and worked through this milestone?</a:t>
            </a:r>
            <a:endParaRPr>
              <a:solidFill>
                <a:schemeClr val="dk2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We are information intensive, we wrote down a long list of Kaizen Bursts before   choosing which one to use</a:t>
            </a:r>
            <a:endParaRPr>
              <a:solidFill>
                <a:schemeClr val="dk2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How will you use what you have learned going forward?</a:t>
            </a:r>
            <a:endParaRPr>
              <a:solidFill>
                <a:schemeClr val="dk2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Work in a document throughout, compile information when we meet.</a:t>
            </a:r>
            <a:endParaRPr>
              <a:solidFill>
                <a:schemeClr val="dk2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“stuff &amp; things” related to this milestone would you want help with?</a:t>
            </a:r>
            <a:endParaRPr>
              <a:solidFill>
                <a:schemeClr val="dk2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Access to potentially a standard tool, knowing how to group less “significant” Kaizen Bursts and dealing with duplicate Kaizen Bursts.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