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embeddedFontLst>
    <p:embeddedFont>
      <p:font typeface="Proxima Nova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font" Target="fonts/ProximaNova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ProximaNova-bold.fntdata"/><Relationship Id="rId6" Type="http://schemas.openxmlformats.org/officeDocument/2006/relationships/slide" Target="slides/slide2.xml"/><Relationship Id="rId18" Type="http://schemas.openxmlformats.org/officeDocument/2006/relationships/font" Target="fonts/ProximaNova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Jenn &amp; Earl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Earl - Main points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Jenn - Sub points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Its a group exercise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Earl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Earl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Earl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Jenn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Jenn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Jenn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Jenn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Jenn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Shape 11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Shape 50"/>
          <p:cNvSpPr txBox="1"/>
          <p:nvPr>
            <p:ph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hape 1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Shape 16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311708" y="6967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ENSE 470 - Milestone 2</a:t>
            </a:r>
            <a:endParaRPr/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Timbits</a:t>
            </a:r>
            <a:endParaRPr sz="24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Maksym Zabutnyy, Earl Macalino, Jennifer Herasymuik</a:t>
            </a:r>
            <a:endParaRPr sz="24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January 25th, 2018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State VSM</a:t>
            </a:r>
            <a:endParaRPr/>
          </a:p>
        </p:txBody>
      </p:sp>
      <p:pic>
        <p:nvPicPr>
          <p:cNvPr id="114" name="Shape 1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950" y="1017725"/>
            <a:ext cx="7915275" cy="381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Improvements from Current VSM</a:t>
            </a:r>
            <a:endParaRPr/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</a:pPr>
            <a:r>
              <a:rPr lang="en"/>
              <a:t>Removed step where customer needs to contact authorizer.</a:t>
            </a:r>
            <a:endParaRPr/>
          </a:p>
          <a:p>
            <a:pPr indent="-3429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○"/>
            </a:pPr>
            <a:r>
              <a:rPr lang="en" sz="1800"/>
              <a:t>Saves time since app will handle this instead. No need for customer to have excessive movement or transportation.</a:t>
            </a:r>
            <a:endParaRPr sz="1800"/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</a:pPr>
            <a:r>
              <a:rPr lang="en"/>
              <a:t>For requests, it's only through a web app (no email or forms to fax).</a:t>
            </a:r>
            <a:endParaRPr/>
          </a:p>
          <a:p>
            <a:pPr indent="-3429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○"/>
            </a:pPr>
            <a:r>
              <a:rPr lang="en" sz="1800"/>
              <a:t>Easier for customer and for the analyst (again  movement and transportation reduced)</a:t>
            </a:r>
            <a:endParaRPr sz="1800"/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</a:pPr>
            <a:r>
              <a:rPr lang="en"/>
              <a:t>When analyst validates, they only have to look at a webform not paper documents.</a:t>
            </a:r>
            <a:endParaRPr/>
          </a:p>
          <a:p>
            <a:pPr indent="-3429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○"/>
            </a:pPr>
            <a:r>
              <a:rPr lang="en" sz="1800"/>
              <a:t>All data is in one spot now and can be edited through web app. No extra inventory to manage since it’s all on database instead.</a:t>
            </a:r>
            <a:endParaRPr sz="1800"/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</a:pPr>
            <a:r>
              <a:rPr lang="en"/>
              <a:t>Web App automatically send out email so analyst doesn't have to.</a:t>
            </a:r>
            <a:endParaRPr/>
          </a:p>
          <a:p>
            <a:pPr indent="-3429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○"/>
            </a:pPr>
            <a:r>
              <a:rPr lang="en" sz="1800"/>
              <a:t>Customer doesn’t have to wait for analyst email.</a:t>
            </a:r>
            <a:endParaRPr sz="1800"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Reflection</a:t>
            </a:r>
            <a:endParaRPr/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398050" y="895525"/>
            <a:ext cx="8520600" cy="372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How did you feel about this milestone? What did you like about it? What did you dislike? </a:t>
            </a:r>
            <a:endParaRPr sz="1700"/>
          </a:p>
          <a:p>
            <a: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Feels the same as first, I liked it helps find wastes, I disliked that we need to keep it under 5 min</a:t>
            </a:r>
            <a:endParaRPr/>
          </a:p>
          <a:p>
            <a:pPr indent="-3365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What did you learn about yourself as you collaborated and worked through this milestone?</a:t>
            </a:r>
            <a:endParaRPr sz="1700"/>
          </a:p>
          <a:p>
            <a: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Experiencing Involvement in a workforce since vsm is used in offices too</a:t>
            </a:r>
            <a:endParaRPr/>
          </a:p>
          <a:p>
            <a:pPr indent="-3365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How will you use what you have learned going forward?</a:t>
            </a:r>
            <a:endParaRPr sz="1700"/>
          </a:p>
          <a:p>
            <a: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 idea sheets in future projects to visualize what we are trying to solve.</a:t>
            </a:r>
            <a:endParaRPr/>
          </a:p>
          <a:p>
            <a: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Analysis between the current and future state to see what we are improving and if it’s actually an improvement.</a:t>
            </a:r>
            <a:endParaRPr/>
          </a:p>
          <a:p>
            <a:pPr indent="-3365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What “stuff &amp; things” related to this milestone would you want help with?</a:t>
            </a:r>
            <a:endParaRPr sz="1700"/>
          </a:p>
          <a:p>
            <a: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Sorting the idea sheets, not sure how to go about this.</a:t>
            </a:r>
            <a:endParaRPr/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Kaizen Bursts</a:t>
            </a:r>
            <a:endParaRPr/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2355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Multiple ways to get permission from authorizer which can cause </a:t>
            </a:r>
            <a:r>
              <a:rPr lang="en"/>
              <a:t>unnecessary</a:t>
            </a:r>
            <a:r>
              <a:rPr lang="en"/>
              <a:t> transportation and movement.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Multiple ways to send request which can cause </a:t>
            </a:r>
            <a:r>
              <a:rPr lang="en"/>
              <a:t>unnecessary</a:t>
            </a:r>
            <a:r>
              <a:rPr lang="en"/>
              <a:t> </a:t>
            </a:r>
            <a:r>
              <a:rPr lang="en"/>
              <a:t>transportation</a:t>
            </a:r>
            <a:r>
              <a:rPr lang="en"/>
              <a:t> and movement.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Inventory </a:t>
            </a:r>
            <a:r>
              <a:rPr lang="en"/>
              <a:t>mismanagement</a:t>
            </a:r>
            <a:r>
              <a:rPr lang="en"/>
              <a:t> causes analysts to search two different documents for request validation.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Analyst assigns wrong permissions which is a defect that blocks proper interaction.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Sometimes customer needs to re-submit request which causes overprocessing.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526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Idea Sheet - Authorization</a:t>
            </a:r>
            <a:endParaRPr/>
          </a:p>
        </p:txBody>
      </p:sp>
      <p:pic>
        <p:nvPicPr>
          <p:cNvPr id="72" name="Shape 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150" y="451025"/>
            <a:ext cx="8953152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244525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Idea Sheet - Sending Request</a:t>
            </a:r>
            <a:endParaRPr/>
          </a:p>
        </p:txBody>
      </p:sp>
      <p:pic>
        <p:nvPicPr>
          <p:cNvPr id="78" name="Shape 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1914425" y="-1290675"/>
            <a:ext cx="5383400" cy="8962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2733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Idea Sheet - Validation Documents</a:t>
            </a:r>
            <a:endParaRPr/>
          </a:p>
        </p:txBody>
      </p:sp>
      <p:pic>
        <p:nvPicPr>
          <p:cNvPr id="84" name="Shape 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2041547" y="-1518574"/>
            <a:ext cx="5071552" cy="91546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Idea Sheet - Wrong Permissions</a:t>
            </a:r>
            <a:endParaRPr/>
          </a:p>
        </p:txBody>
      </p:sp>
      <p:pic>
        <p:nvPicPr>
          <p:cNvPr id="90" name="Shape 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2119161" y="-1610561"/>
            <a:ext cx="4916325" cy="91546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Idea Sheet - Re-submit</a:t>
            </a:r>
            <a:endParaRPr/>
          </a:p>
        </p:txBody>
      </p:sp>
      <p:pic>
        <p:nvPicPr>
          <p:cNvPr id="96" name="Shape 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57450"/>
            <a:ext cx="9144004" cy="5143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Idea Sheets</a:t>
            </a:r>
            <a:endParaRPr/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Authorization and Request Idea Sheets - Web app only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Both reduce movement and transportation because we are solely using the web app to handle everything from now on.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Validation Documents - Use of Database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Uses database instead of two documents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Wrong Permissions and Re-submit - Use of Web Form</a:t>
            </a:r>
            <a:endParaRPr/>
          </a:p>
          <a:p>
            <a: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Since were using form, both of these issues are solved by using a drop-down and forcing the user to fill out all requirements.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297838" y="89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State VSM</a:t>
            </a:r>
            <a:endParaRPr/>
          </a:p>
        </p:txBody>
      </p:sp>
      <p:pic>
        <p:nvPicPr>
          <p:cNvPr id="108" name="Shape 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75" y="662675"/>
            <a:ext cx="8962726" cy="434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