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and 2 - Earl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and 4 - Jenn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Timbits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Maksym Zabutnyy, Earl Macalino, Jennifer Herasymuik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1st,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VSM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50" y="1017725"/>
            <a:ext cx="79152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Mapping - Customer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4001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63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Mapping - Approver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3999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14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Mapping - Analyst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0" y="720600"/>
            <a:ext cx="9144000" cy="44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Origi</a:t>
            </a:r>
            <a:r>
              <a:rPr lang="en"/>
              <a:t>nal Design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Expanded on a lot of ideas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Decisions of flow from analyst to approver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Added approver perspective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notification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Approver stories should be done in first release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Selecting/retrieving company/approver functionality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Assigned login credentials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Status updates at any point of the process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you feel about this milestone? What did you like/dislike about it?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feel that this is a good visual exercise, i like how this milestone will help us understand different perspective from the different users.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you learn about yourself as you collaborated and worked through this milestone?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learned how to provide a decent visual representation and breaking down </a:t>
            </a:r>
            <a:r>
              <a:rPr lang="en"/>
              <a:t>large</a:t>
            </a:r>
            <a:r>
              <a:rPr lang="en"/>
              <a:t> items to smaller item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will you use what you have learned going forward?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determining functionality for the app when you considering all user’s (approver, analyst, user) </a:t>
            </a:r>
            <a:r>
              <a:rPr lang="en"/>
              <a:t>perspectives in the user stories.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“stuff &amp; things” related to this milestone would you want help with?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decides which approver for any specific app gets to approve the request.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