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5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15th,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story map for MVP release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define on track: We are on track for milestone 6, but we could have done more for the current milestone.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Backlog update to reflect work. The first tasks have been updated to “doing”.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 continued...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barriers to success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Starting the project in a timely manner.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Stories on Board trial expired.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Differing levels of familiarity with chosen Stack. This will be fine in a short amount of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we be able to achieve more or less of release 1 for our MVP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the next milestone release 1 product will be achieved. The coding shouldn’t be a problem in the long run.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Achieving more is realistic because most of the functionality is an extension rather than a completely independent new feature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Misc.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your plans changed since your group’s initial conception and project evolution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-"/>
            </a:pPr>
            <a:r>
              <a:rPr lang="en"/>
              <a:t>No changes have been made this milestone since we didn’t get a lot of coding done. Will probably have changes for the next milestone once we dive deep into programming the app.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did you feel about this milestone? What did you like about it? What did you dislike?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got to code, which is nice.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did you learn about yourself as you collaborated and worked through this milestone?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group likes to do things last minute, which is not fun.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will you use what you have learned going forward?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plan things out better, we are hoping to start this weekend on milestone 6 to get back on track.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“stuff and things” related to this milestone would you want help with?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Nothing really.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Test-Driven Development (ATDD)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ATDD Criteria for MVP-Release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# of scenarios:  our 10 user stories , resulted 16 scenarios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9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67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5" y="0"/>
            <a:ext cx="8247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93"/>
            <a:ext cx="9143999" cy="505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53" y="0"/>
            <a:ext cx="86566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019"/>
            <a:ext cx="9144000" cy="230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ATDD continued...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your experience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Possible gaps in testing?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it is a form of black box test, it will not find the errors of unit/integration testing</a:t>
            </a:r>
            <a:endParaRPr/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it have helped to do this pre-lo-fi testing?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Yes, since acceptance test will allow us to expand visual design based on the potential user interactions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