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and 2 - Earl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and 4 - Jenn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3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Timbits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Maksym Zabutnyy, Earl Macalino, Jennifer Herasymuik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February 1st, 2018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VSM</a:t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50" y="1017725"/>
            <a:ext cx="791527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Mapping - Customer</a:t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2700"/>
            <a:ext cx="9144001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263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Mapping - Approver</a:t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2700"/>
            <a:ext cx="9143999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147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Mapping - Analyst</a:t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0" y="720600"/>
            <a:ext cx="9144000" cy="442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from Origi</a:t>
            </a:r>
            <a:r>
              <a:rPr lang="en"/>
              <a:t>nal Design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Expanded on a lot of ideas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Decisions of flow from analyst to approver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Added approver perspective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Adding notification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Approver stories should be done in first release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Selecting/retrieving company/approver functionality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Assigned login credentials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Status updates at any point of the process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did you feel about this milestone? What did you like/dislike about it?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feel that this is a good visual exercise, i like how this milestone will help us understand different perspective from the different users.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did you learn about yourself as you collaborated and worked through this milestone?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learned how to provide a decent visual representation and breaking down </a:t>
            </a:r>
            <a:r>
              <a:rPr lang="en"/>
              <a:t>large</a:t>
            </a:r>
            <a:r>
              <a:rPr lang="en"/>
              <a:t> items to smaller item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will you use what you have learned going forward?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Helps determining functionality for the app when you considering all user’s (approver, analyst, user) </a:t>
            </a:r>
            <a:r>
              <a:rPr lang="en"/>
              <a:t>perspectives in the user stories.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“stuff &amp; things” related to this milestone would you want help with?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Who decides which approver for any specific app gets to approve the request.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