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se470timbits.com/index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6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Timbits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Maksym Zabutnyy, Earl Macalino, Jennifer Herasymuik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March 29th, 2018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Technology/Design Patterns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Lamp stack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HTML, CSS, JavaSript, PHP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Bootstrap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patterns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MVC (Model View Controller)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- our objects and data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 - responsible for visualization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Controller - updates the view in response to data 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 benefit is the decoupling the front-end and the back-end which allowed us to work on our project simultaneously. Able to work on different parts without breaking code on merges.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Previous familiarity with this popular design pattern streamlines efficiency.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025"/>
            <a:ext cx="914400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Prototypes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25" y="1017725"/>
            <a:ext cx="331406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13" y="1017725"/>
            <a:ext cx="35629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Prototypes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0" y="1017725"/>
            <a:ext cx="372000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653" y="1017725"/>
            <a:ext cx="43746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http://ense470timbits.com/index.php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8561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016" y="1317100"/>
            <a:ext cx="3601184" cy="344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- Continued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407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did you feel about this milestone? What did you like about it? What did you dislike?</a:t>
            </a:r>
            <a:br>
              <a:rPr lang="en"/>
            </a:br>
            <a:r>
              <a:rPr lang="en"/>
              <a:t>We came, we saw, we coded. </a:t>
            </a:r>
            <a:br>
              <a:rPr lang="en"/>
            </a:br>
            <a:r>
              <a:rPr lang="en"/>
              <a:t>What did you learn about yourself as you collaborated and worked through this milestone?</a:t>
            </a:r>
            <a:br>
              <a:rPr lang="en"/>
            </a:br>
            <a:r>
              <a:rPr lang="en"/>
              <a:t>We were really lucky to break up the work based on strengths. Using a compatible design pattern we were able to work on the project at all hours without breaking each other’s code. </a:t>
            </a:r>
            <a:br>
              <a:rPr lang="en"/>
            </a:br>
            <a:r>
              <a:rPr lang="en"/>
              <a:t>How will you use what you have learned going forward?</a:t>
            </a:r>
            <a:br>
              <a:rPr lang="en"/>
            </a:br>
            <a:r>
              <a:rPr lang="en"/>
              <a:t>Benefit of teamwork is the ‘contract’ in order to make sure responsibilities are handled. 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