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7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6.xml"/><Relationship Id="rId21" Type="http://schemas.openxmlformats.org/officeDocument/2006/relationships/font" Target="fonts/ProximaNov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 470 - Milestone 5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Timbits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Maksym Zabutnyy, Earl Macalino, Jennifer Herasymuik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 15th,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450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Daily Scrum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story map for MVP release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Need to define on track: We are on track for milestone 6, but we could have done more for the current milestone.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Backlog update to reflect work. The first tasks have been updated to “doing”.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Daily Scrum continued...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Any barriers to success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Starting the project in a timely manner.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Stories on Board trial expired.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Differing levels of familiarity with chosen Stack. This will be fine in a short amount of time.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Will we be able to achieve more or less of release 1 for our MVP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the next milestone release 1 product will be achieved. The coding shouldn’t be a problem in the long run.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Achieving more is realistic because most of the functionality is an extension rather than a completely independent new feature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and Misc.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Have your plans changed since your group’s initial conception and project evolution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-"/>
            </a:pPr>
            <a:r>
              <a:rPr lang="en"/>
              <a:t>No changes have been made this milestone since we didn’t get a lot of coding done. Will probably have changes for the next milestone once we dive deep into programming the app.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Reflection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did you feel about this milestone? What did you like about it? What did you dislike?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got to code, which is nice.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did you learn about yourself as you collaborated and worked through this milestone?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Our group likes to do things last minute, which is not fun.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will you use what you have learned going forward?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Need to plan things out better, we are hoping to start this weekend on milestone 6 to get back on track.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“stuff and things” related to this milestone would you want help with?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Nothing really.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Acceptance Test-Driven Development (ATDD)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ATDD Criteria for MVP-Release 1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Total # of scenarios:  our 10 user stories , resulted 16 scenarios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199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2671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35" y="0"/>
            <a:ext cx="82475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793"/>
            <a:ext cx="9143999" cy="5053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53" y="0"/>
            <a:ext cx="865669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5019"/>
            <a:ext cx="9144000" cy="2307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ATDD continued...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Describe your experience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Possible gaps in testing?</a:t>
            </a:r>
            <a:endParaRPr sz="18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Since it is a form of black box test, it will not find the errors of unit/integration testing</a:t>
            </a:r>
            <a:endParaRPr/>
          </a:p>
          <a:p>
            <a: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Would it have helped to do this pre-lo-fi testing?</a:t>
            </a:r>
            <a:endParaRPr sz="1800"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Yes, since acceptance test will allow us to expand visual design based on the potential user interactions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